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02" r:id="rId4"/>
  </p:sldMasterIdLst>
  <p:notesMasterIdLst>
    <p:notesMasterId r:id="rId18"/>
  </p:notesMasterIdLst>
  <p:sldIdLst>
    <p:sldId id="256" r:id="rId5"/>
    <p:sldId id="259" r:id="rId6"/>
    <p:sldId id="260" r:id="rId7"/>
    <p:sldId id="261" r:id="rId8"/>
    <p:sldId id="262" r:id="rId9"/>
    <p:sldId id="298" r:id="rId10"/>
    <p:sldId id="263" r:id="rId11"/>
    <p:sldId id="264" r:id="rId12"/>
    <p:sldId id="265" r:id="rId13"/>
    <p:sldId id="266" r:id="rId14"/>
    <p:sldId id="293" r:id="rId15"/>
    <p:sldId id="276" r:id="rId16"/>
    <p:sldId id="277" r:id="rId17"/>
  </p:sldIdLst>
  <p:sldSz cx="12192000" cy="6858000"/>
  <p:notesSz cx="6858000" cy="18573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875620A-5B45-8147-9947-1AF4C80CA4B1}">
          <p14:sldIdLst>
            <p14:sldId id="256"/>
          </p14:sldIdLst>
        </p14:section>
        <p14:section name="Introduction" id="{A335698C-2ED8-A54C-838B-00AFB7B386BE}">
          <p14:sldIdLst>
            <p14:sldId id="259"/>
            <p14:sldId id="260"/>
            <p14:sldId id="261"/>
            <p14:sldId id="262"/>
          </p14:sldIdLst>
        </p14:section>
        <p14:section name="Methods and Collection" id="{52A25E5C-30B5-774D-8BE3-0E1A40AD2D1B}">
          <p14:sldIdLst>
            <p14:sldId id="298"/>
            <p14:sldId id="263"/>
            <p14:sldId id="264"/>
            <p14:sldId id="265"/>
            <p14:sldId id="266"/>
            <p14:sldId id="293"/>
            <p14:sldId id="276"/>
          </p14:sldIdLst>
        </p14:section>
        <p14:section name="Results" id="{C6B24043-1844-7C44-8819-B63CDE2A7495}">
          <p14:sldIdLst>
            <p14:sldId id="27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6483"/>
    <a:srgbClr val="145579"/>
    <a:srgbClr val="204E79"/>
    <a:srgbClr val="005493"/>
    <a:srgbClr val="F8F9FA"/>
    <a:srgbClr val="F2F2F2"/>
    <a:srgbClr val="121619"/>
    <a:srgbClr val="F7F3F2"/>
    <a:srgbClr val="F6F2FF"/>
    <a:srgbClr val="EDF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36"/>
    <p:restoredTop sz="96165"/>
  </p:normalViewPr>
  <p:slideViewPr>
    <p:cSldViewPr snapToGrid="0">
      <p:cViewPr varScale="1">
        <p:scale>
          <a:sx n="113" d="100"/>
          <a:sy n="113" d="100"/>
        </p:scale>
        <p:origin x="1224"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CB7D3A-D7D1-4986-A265-A5CCD5BEC1DA}"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1C95A7D5-ADC3-4617-B6D5-E72CA0BC6983}">
      <dgm:prSet/>
      <dgm:spPr/>
      <dgm:t>
        <a:bodyPr/>
        <a:lstStyle/>
        <a:p>
          <a:pPr>
            <a:lnSpc>
              <a:spcPct val="100000"/>
            </a:lnSpc>
          </a:pPr>
          <a:r>
            <a:rPr lang="en-US" dirty="0"/>
            <a:t>Executive Summary</a:t>
          </a:r>
        </a:p>
      </dgm:t>
    </dgm:pt>
    <dgm:pt modelId="{19FCE31E-DF29-4C81-98EF-98957F4DC8EF}" type="parTrans" cxnId="{70B8E402-5854-4CFE-AA27-EF707D9916DF}">
      <dgm:prSet/>
      <dgm:spPr/>
      <dgm:t>
        <a:bodyPr/>
        <a:lstStyle/>
        <a:p>
          <a:endParaRPr lang="en-US"/>
        </a:p>
      </dgm:t>
    </dgm:pt>
    <dgm:pt modelId="{B15B5F11-E5A7-4646-A367-A7905EDDB186}" type="sibTrans" cxnId="{70B8E402-5854-4CFE-AA27-EF707D9916DF}">
      <dgm:prSet/>
      <dgm:spPr/>
      <dgm:t>
        <a:bodyPr/>
        <a:lstStyle/>
        <a:p>
          <a:pPr>
            <a:lnSpc>
              <a:spcPct val="100000"/>
            </a:lnSpc>
          </a:pPr>
          <a:endParaRPr lang="en-US"/>
        </a:p>
      </dgm:t>
    </dgm:pt>
    <dgm:pt modelId="{F42E86A4-FF78-4B60-843B-24A001F9F9A1}">
      <dgm:prSet/>
      <dgm:spPr/>
      <dgm:t>
        <a:bodyPr/>
        <a:lstStyle/>
        <a:p>
          <a:pPr>
            <a:lnSpc>
              <a:spcPct val="100000"/>
            </a:lnSpc>
          </a:pPr>
          <a:r>
            <a:rPr lang="en-US" dirty="0"/>
            <a:t>Introduction</a:t>
          </a:r>
        </a:p>
      </dgm:t>
    </dgm:pt>
    <dgm:pt modelId="{248B67BB-340D-416D-820A-0AB513AE1746}" type="parTrans" cxnId="{D64DB988-0FF4-4D38-AC25-228A81EE6217}">
      <dgm:prSet/>
      <dgm:spPr/>
      <dgm:t>
        <a:bodyPr/>
        <a:lstStyle/>
        <a:p>
          <a:endParaRPr lang="en-US"/>
        </a:p>
      </dgm:t>
    </dgm:pt>
    <dgm:pt modelId="{BF3659C0-B61F-4420-BF7D-ABC757A8A07E}" type="sibTrans" cxnId="{D64DB988-0FF4-4D38-AC25-228A81EE6217}">
      <dgm:prSet/>
      <dgm:spPr/>
      <dgm:t>
        <a:bodyPr/>
        <a:lstStyle/>
        <a:p>
          <a:pPr>
            <a:lnSpc>
              <a:spcPct val="100000"/>
            </a:lnSpc>
          </a:pPr>
          <a:endParaRPr lang="en-US"/>
        </a:p>
      </dgm:t>
    </dgm:pt>
    <dgm:pt modelId="{25F27629-AA0E-499C-B540-20E591D054CA}">
      <dgm:prSet/>
      <dgm:spPr/>
      <dgm:t>
        <a:bodyPr/>
        <a:lstStyle/>
        <a:p>
          <a:pPr>
            <a:lnSpc>
              <a:spcPct val="100000"/>
            </a:lnSpc>
          </a:pPr>
          <a:r>
            <a:rPr lang="en-US" dirty="0"/>
            <a:t>Methodology</a:t>
          </a:r>
        </a:p>
      </dgm:t>
    </dgm:pt>
    <dgm:pt modelId="{6271D424-27FC-4937-A08D-CE0D4AB454BA}" type="parTrans" cxnId="{A85768CD-8E96-4FC3-A672-3FEEA66146B4}">
      <dgm:prSet/>
      <dgm:spPr/>
      <dgm:t>
        <a:bodyPr/>
        <a:lstStyle/>
        <a:p>
          <a:endParaRPr lang="en-US"/>
        </a:p>
      </dgm:t>
    </dgm:pt>
    <dgm:pt modelId="{FD29927D-5900-4267-A474-C87A5BD6BC02}" type="sibTrans" cxnId="{A85768CD-8E96-4FC3-A672-3FEEA66146B4}">
      <dgm:prSet/>
      <dgm:spPr/>
      <dgm:t>
        <a:bodyPr/>
        <a:lstStyle/>
        <a:p>
          <a:pPr>
            <a:lnSpc>
              <a:spcPct val="100000"/>
            </a:lnSpc>
          </a:pPr>
          <a:endParaRPr lang="en-US"/>
        </a:p>
      </dgm:t>
    </dgm:pt>
    <dgm:pt modelId="{F8EB7224-F1A9-4ED5-A33E-A9F2AB89DFC3}">
      <dgm:prSet/>
      <dgm:spPr/>
      <dgm:t>
        <a:bodyPr/>
        <a:lstStyle/>
        <a:p>
          <a:pPr>
            <a:lnSpc>
              <a:spcPct val="100000"/>
            </a:lnSpc>
          </a:pPr>
          <a:r>
            <a:rPr lang="en-US" dirty="0"/>
            <a:t>Results</a:t>
          </a:r>
        </a:p>
      </dgm:t>
    </dgm:pt>
    <dgm:pt modelId="{D72AE9D7-E4C7-47AC-A6FF-4E7F2E6C2AD1}" type="parTrans" cxnId="{6DF75520-AFB3-405D-B457-96EE4DF0BA05}">
      <dgm:prSet/>
      <dgm:spPr/>
      <dgm:t>
        <a:bodyPr/>
        <a:lstStyle/>
        <a:p>
          <a:endParaRPr lang="en-US"/>
        </a:p>
      </dgm:t>
    </dgm:pt>
    <dgm:pt modelId="{8C2080CD-E320-4810-B4C8-A6CA8C48EB7A}" type="sibTrans" cxnId="{6DF75520-AFB3-405D-B457-96EE4DF0BA05}">
      <dgm:prSet/>
      <dgm:spPr/>
      <dgm:t>
        <a:bodyPr/>
        <a:lstStyle/>
        <a:p>
          <a:pPr>
            <a:lnSpc>
              <a:spcPct val="100000"/>
            </a:lnSpc>
          </a:pPr>
          <a:endParaRPr lang="en-US"/>
        </a:p>
      </dgm:t>
    </dgm:pt>
    <dgm:pt modelId="{AE8E3C30-8A8F-4348-8010-59FE80CDEC34}">
      <dgm:prSet/>
      <dgm:spPr/>
      <dgm:t>
        <a:bodyPr/>
        <a:lstStyle/>
        <a:p>
          <a:pPr>
            <a:lnSpc>
              <a:spcPct val="100000"/>
            </a:lnSpc>
          </a:pPr>
          <a:r>
            <a:rPr lang="en-US" dirty="0"/>
            <a:t>Conclusion</a:t>
          </a:r>
        </a:p>
      </dgm:t>
    </dgm:pt>
    <dgm:pt modelId="{EA8BC876-4AF7-4170-A1DC-5BD24C49231F}" type="parTrans" cxnId="{2F0EEF98-5A05-4CAA-9D05-E487A3CE4BC1}">
      <dgm:prSet/>
      <dgm:spPr/>
      <dgm:t>
        <a:bodyPr/>
        <a:lstStyle/>
        <a:p>
          <a:endParaRPr lang="en-US"/>
        </a:p>
      </dgm:t>
    </dgm:pt>
    <dgm:pt modelId="{CB4832F6-5766-4DE4-9A8F-6792A0C8DC8F}" type="sibTrans" cxnId="{2F0EEF98-5A05-4CAA-9D05-E487A3CE4BC1}">
      <dgm:prSet/>
      <dgm:spPr/>
      <dgm:t>
        <a:bodyPr/>
        <a:lstStyle/>
        <a:p>
          <a:pPr>
            <a:lnSpc>
              <a:spcPct val="100000"/>
            </a:lnSpc>
          </a:pPr>
          <a:endParaRPr lang="en-US"/>
        </a:p>
      </dgm:t>
    </dgm:pt>
    <dgm:pt modelId="{92BB16D1-FAE1-40B6-9586-2E16345ADE0F}">
      <dgm:prSet/>
      <dgm:spPr/>
      <dgm:t>
        <a:bodyPr/>
        <a:lstStyle/>
        <a:p>
          <a:pPr>
            <a:lnSpc>
              <a:spcPct val="100000"/>
            </a:lnSpc>
          </a:pPr>
          <a:r>
            <a:rPr lang="en-US" dirty="0"/>
            <a:t>Appendix</a:t>
          </a:r>
        </a:p>
      </dgm:t>
    </dgm:pt>
    <dgm:pt modelId="{90ECFFAB-9052-4A1E-B36A-C05D63B0E662}" type="parTrans" cxnId="{E7613C19-ECCD-4B70-894E-11125E578E56}">
      <dgm:prSet/>
      <dgm:spPr/>
      <dgm:t>
        <a:bodyPr/>
        <a:lstStyle/>
        <a:p>
          <a:endParaRPr lang="en-US"/>
        </a:p>
      </dgm:t>
    </dgm:pt>
    <dgm:pt modelId="{0C0E7C40-565A-49F2-A9FB-B036D927BBA5}" type="sibTrans" cxnId="{E7613C19-ECCD-4B70-894E-11125E578E56}">
      <dgm:prSet/>
      <dgm:spPr/>
      <dgm:t>
        <a:bodyPr/>
        <a:lstStyle/>
        <a:p>
          <a:endParaRPr lang="en-US"/>
        </a:p>
      </dgm:t>
    </dgm:pt>
    <dgm:pt modelId="{FF29CD6E-6167-42D9-8C84-039C7229BEE0}" type="pres">
      <dgm:prSet presAssocID="{77CB7D3A-D7D1-4986-A265-A5CCD5BEC1DA}" presName="root" presStyleCnt="0">
        <dgm:presLayoutVars>
          <dgm:dir/>
          <dgm:resizeHandles val="exact"/>
        </dgm:presLayoutVars>
      </dgm:prSet>
      <dgm:spPr/>
    </dgm:pt>
    <dgm:pt modelId="{02DA0E6C-D40F-493C-8E1C-DFD8C3646C0F}" type="pres">
      <dgm:prSet presAssocID="{77CB7D3A-D7D1-4986-A265-A5CCD5BEC1DA}" presName="container" presStyleCnt="0">
        <dgm:presLayoutVars>
          <dgm:dir/>
          <dgm:resizeHandles val="exact"/>
        </dgm:presLayoutVars>
      </dgm:prSet>
      <dgm:spPr/>
    </dgm:pt>
    <dgm:pt modelId="{E46E4177-CB6A-4A56-95F5-726C2B9DE2BF}" type="pres">
      <dgm:prSet presAssocID="{1C95A7D5-ADC3-4617-B6D5-E72CA0BC6983}" presName="compNode" presStyleCnt="0"/>
      <dgm:spPr/>
    </dgm:pt>
    <dgm:pt modelId="{EC8866EF-E4C2-4308-8ABA-1442E8062752}" type="pres">
      <dgm:prSet presAssocID="{1C95A7D5-ADC3-4617-B6D5-E72CA0BC6983}" presName="iconBgRect" presStyleLbl="bgShp" presStyleIdx="0" presStyleCnt="6"/>
      <dgm:spPr/>
    </dgm:pt>
    <dgm:pt modelId="{507B073B-AB81-450D-B5F0-D981FB96AAEE}" type="pres">
      <dgm:prSet presAssocID="{1C95A7D5-ADC3-4617-B6D5-E72CA0BC6983}"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eploy"/>
        </a:ext>
      </dgm:extLst>
    </dgm:pt>
    <dgm:pt modelId="{98B29E11-139C-45F5-8E2A-012E32B13F9C}" type="pres">
      <dgm:prSet presAssocID="{1C95A7D5-ADC3-4617-B6D5-E72CA0BC6983}" presName="spaceRect" presStyleCnt="0"/>
      <dgm:spPr/>
    </dgm:pt>
    <dgm:pt modelId="{FE252D16-EF2F-4345-A81F-EF2B17362C3D}" type="pres">
      <dgm:prSet presAssocID="{1C95A7D5-ADC3-4617-B6D5-E72CA0BC6983}" presName="textRect" presStyleLbl="revTx" presStyleIdx="0" presStyleCnt="6">
        <dgm:presLayoutVars>
          <dgm:chMax val="1"/>
          <dgm:chPref val="1"/>
        </dgm:presLayoutVars>
      </dgm:prSet>
      <dgm:spPr/>
    </dgm:pt>
    <dgm:pt modelId="{F0D7B528-2EAC-40B4-8080-6DB7CDFE2336}" type="pres">
      <dgm:prSet presAssocID="{B15B5F11-E5A7-4646-A367-A7905EDDB186}" presName="sibTrans" presStyleLbl="sibTrans2D1" presStyleIdx="0" presStyleCnt="0"/>
      <dgm:spPr/>
    </dgm:pt>
    <dgm:pt modelId="{9A5379BE-5A43-4FA3-AB54-17F8D30DDF42}" type="pres">
      <dgm:prSet presAssocID="{F42E86A4-FF78-4B60-843B-24A001F9F9A1}" presName="compNode" presStyleCnt="0"/>
      <dgm:spPr/>
    </dgm:pt>
    <dgm:pt modelId="{A5D35851-B7EE-4DF3-90B7-828A09B22EBE}" type="pres">
      <dgm:prSet presAssocID="{F42E86A4-FF78-4B60-843B-24A001F9F9A1}" presName="iconBgRect" presStyleLbl="bgShp" presStyleIdx="1" presStyleCnt="6"/>
      <dgm:spPr/>
    </dgm:pt>
    <dgm:pt modelId="{F252FB05-20A0-435B-94FE-4E8626E5F230}" type="pres">
      <dgm:prSet presAssocID="{F42E86A4-FF78-4B60-843B-24A001F9F9A1}" presName="iconRect" presStyleLbl="node1" presStyleIdx="1" presStyleCnt="6"/>
      <dgm:spPr>
        <a:blipFill dpi="0"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pt>
    <dgm:pt modelId="{0203A293-2CF4-452F-A900-2E436228420B}" type="pres">
      <dgm:prSet presAssocID="{F42E86A4-FF78-4B60-843B-24A001F9F9A1}" presName="spaceRect" presStyleCnt="0"/>
      <dgm:spPr/>
    </dgm:pt>
    <dgm:pt modelId="{65ADD592-7183-436F-893E-B25F155E80DD}" type="pres">
      <dgm:prSet presAssocID="{F42E86A4-FF78-4B60-843B-24A001F9F9A1}" presName="textRect" presStyleLbl="revTx" presStyleIdx="1" presStyleCnt="6">
        <dgm:presLayoutVars>
          <dgm:chMax val="1"/>
          <dgm:chPref val="1"/>
        </dgm:presLayoutVars>
      </dgm:prSet>
      <dgm:spPr/>
    </dgm:pt>
    <dgm:pt modelId="{98A0CC57-8BB1-4FAC-970A-4EB97966336C}" type="pres">
      <dgm:prSet presAssocID="{BF3659C0-B61F-4420-BF7D-ABC757A8A07E}" presName="sibTrans" presStyleLbl="sibTrans2D1" presStyleIdx="0" presStyleCnt="0"/>
      <dgm:spPr/>
    </dgm:pt>
    <dgm:pt modelId="{8F83050A-5EB6-475A-B07B-F95D0A1688B4}" type="pres">
      <dgm:prSet presAssocID="{25F27629-AA0E-499C-B540-20E591D054CA}" presName="compNode" presStyleCnt="0"/>
      <dgm:spPr/>
    </dgm:pt>
    <dgm:pt modelId="{FDD22427-BEF0-43B1-A270-56872E8FB654}" type="pres">
      <dgm:prSet presAssocID="{25F27629-AA0E-499C-B540-20E591D054CA}" presName="iconBgRect" presStyleLbl="bgShp" presStyleIdx="2" presStyleCnt="6"/>
      <dgm:spPr/>
    </dgm:pt>
    <dgm:pt modelId="{DD08B896-CACB-4743-9B55-7E80F48ECF43}" type="pres">
      <dgm:prSet presAssocID="{25F27629-AA0E-499C-B540-20E591D054CA}"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Open Enrollment"/>
        </a:ext>
      </dgm:extLst>
    </dgm:pt>
    <dgm:pt modelId="{EF37ACAC-2742-4A92-ADB4-FD955664507C}" type="pres">
      <dgm:prSet presAssocID="{25F27629-AA0E-499C-B540-20E591D054CA}" presName="spaceRect" presStyleCnt="0"/>
      <dgm:spPr/>
    </dgm:pt>
    <dgm:pt modelId="{8C823A12-EF9A-4A39-9A83-5333D8BEAC91}" type="pres">
      <dgm:prSet presAssocID="{25F27629-AA0E-499C-B540-20E591D054CA}" presName="textRect" presStyleLbl="revTx" presStyleIdx="2" presStyleCnt="6">
        <dgm:presLayoutVars>
          <dgm:chMax val="1"/>
          <dgm:chPref val="1"/>
        </dgm:presLayoutVars>
      </dgm:prSet>
      <dgm:spPr/>
    </dgm:pt>
    <dgm:pt modelId="{A1FBBD39-67C4-4A34-8A61-DD6220FE50A3}" type="pres">
      <dgm:prSet presAssocID="{FD29927D-5900-4267-A474-C87A5BD6BC02}" presName="sibTrans" presStyleLbl="sibTrans2D1" presStyleIdx="0" presStyleCnt="0"/>
      <dgm:spPr/>
    </dgm:pt>
    <dgm:pt modelId="{35BEE701-5208-4459-B793-D04C27931482}" type="pres">
      <dgm:prSet presAssocID="{F8EB7224-F1A9-4ED5-A33E-A9F2AB89DFC3}" presName="compNode" presStyleCnt="0"/>
      <dgm:spPr/>
    </dgm:pt>
    <dgm:pt modelId="{CB0CBDB7-D33E-4C45-B60A-38B31A7B4776}" type="pres">
      <dgm:prSet presAssocID="{F8EB7224-F1A9-4ED5-A33E-A9F2AB89DFC3}" presName="iconBgRect" presStyleLbl="bgShp" presStyleIdx="3" presStyleCnt="6"/>
      <dgm:spPr/>
    </dgm:pt>
    <dgm:pt modelId="{4757F03B-B831-4692-928B-0B7B31ABEBE2}" type="pres">
      <dgm:prSet presAssocID="{F8EB7224-F1A9-4ED5-A33E-A9F2AB89DFC3}"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Questionnaire"/>
        </a:ext>
      </dgm:extLst>
    </dgm:pt>
    <dgm:pt modelId="{955638FD-4B0B-4FAE-ADFC-00A5E12EC722}" type="pres">
      <dgm:prSet presAssocID="{F8EB7224-F1A9-4ED5-A33E-A9F2AB89DFC3}" presName="spaceRect" presStyleCnt="0"/>
      <dgm:spPr/>
    </dgm:pt>
    <dgm:pt modelId="{FAFCF351-7965-44F9-809C-9C8407D450DD}" type="pres">
      <dgm:prSet presAssocID="{F8EB7224-F1A9-4ED5-A33E-A9F2AB89DFC3}" presName="textRect" presStyleLbl="revTx" presStyleIdx="3" presStyleCnt="6">
        <dgm:presLayoutVars>
          <dgm:chMax val="1"/>
          <dgm:chPref val="1"/>
        </dgm:presLayoutVars>
      </dgm:prSet>
      <dgm:spPr/>
    </dgm:pt>
    <dgm:pt modelId="{7882A61F-D782-4919-8AA9-E8B8C5D3AD26}" type="pres">
      <dgm:prSet presAssocID="{8C2080CD-E320-4810-B4C8-A6CA8C48EB7A}" presName="sibTrans" presStyleLbl="sibTrans2D1" presStyleIdx="0" presStyleCnt="0"/>
      <dgm:spPr/>
    </dgm:pt>
    <dgm:pt modelId="{D2DB284A-D358-43F9-9058-84D800F6D5ED}" type="pres">
      <dgm:prSet presAssocID="{AE8E3C30-8A8F-4348-8010-59FE80CDEC34}" presName="compNode" presStyleCnt="0"/>
      <dgm:spPr/>
    </dgm:pt>
    <dgm:pt modelId="{581318AE-A3CC-4906-A175-B9C9BB1A2EE4}" type="pres">
      <dgm:prSet presAssocID="{AE8E3C30-8A8F-4348-8010-59FE80CDEC34}" presName="iconBgRect" presStyleLbl="bgShp" presStyleIdx="4" presStyleCnt="6"/>
      <dgm:spPr/>
    </dgm:pt>
    <dgm:pt modelId="{A4CE1CB7-13E7-4D7F-AFC0-FC9301529270}" type="pres">
      <dgm:prSet presAssocID="{AE8E3C30-8A8F-4348-8010-59FE80CDEC34}"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Flow"/>
        </a:ext>
      </dgm:extLst>
    </dgm:pt>
    <dgm:pt modelId="{6019DE4C-933C-49F3-A7ED-22973B56C768}" type="pres">
      <dgm:prSet presAssocID="{AE8E3C30-8A8F-4348-8010-59FE80CDEC34}" presName="spaceRect" presStyleCnt="0"/>
      <dgm:spPr/>
    </dgm:pt>
    <dgm:pt modelId="{373BA3C5-F8FE-40E6-919F-DEE9CB7B3CD7}" type="pres">
      <dgm:prSet presAssocID="{AE8E3C30-8A8F-4348-8010-59FE80CDEC34}" presName="textRect" presStyleLbl="revTx" presStyleIdx="4" presStyleCnt="6">
        <dgm:presLayoutVars>
          <dgm:chMax val="1"/>
          <dgm:chPref val="1"/>
        </dgm:presLayoutVars>
      </dgm:prSet>
      <dgm:spPr/>
    </dgm:pt>
    <dgm:pt modelId="{373D62F6-14C1-4FE7-BFE6-B4C6235F644E}" type="pres">
      <dgm:prSet presAssocID="{CB4832F6-5766-4DE4-9A8F-6792A0C8DC8F}" presName="sibTrans" presStyleLbl="sibTrans2D1" presStyleIdx="0" presStyleCnt="0"/>
      <dgm:spPr/>
    </dgm:pt>
    <dgm:pt modelId="{D6EAE1BF-4688-4423-9F20-D44E50D9D616}" type="pres">
      <dgm:prSet presAssocID="{92BB16D1-FAE1-40B6-9586-2E16345ADE0F}" presName="compNode" presStyleCnt="0"/>
      <dgm:spPr/>
    </dgm:pt>
    <dgm:pt modelId="{21B8A581-CDCD-4523-B3B8-C378D2658731}" type="pres">
      <dgm:prSet presAssocID="{92BB16D1-FAE1-40B6-9586-2E16345ADE0F}" presName="iconBgRect" presStyleLbl="bgShp" presStyleIdx="5" presStyleCnt="6"/>
      <dgm:spPr/>
    </dgm:pt>
    <dgm:pt modelId="{BB139E7B-A2F2-476D-B546-5773EC1B4EE5}" type="pres">
      <dgm:prSet presAssocID="{92BB16D1-FAE1-40B6-9586-2E16345ADE0F}"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Bulleted List"/>
        </a:ext>
      </dgm:extLst>
    </dgm:pt>
    <dgm:pt modelId="{24573503-8A78-45A4-829B-28DD0650C92C}" type="pres">
      <dgm:prSet presAssocID="{92BB16D1-FAE1-40B6-9586-2E16345ADE0F}" presName="spaceRect" presStyleCnt="0"/>
      <dgm:spPr/>
    </dgm:pt>
    <dgm:pt modelId="{D6EAB506-26A8-466A-96F1-D3A47551FBDF}" type="pres">
      <dgm:prSet presAssocID="{92BB16D1-FAE1-40B6-9586-2E16345ADE0F}" presName="textRect" presStyleLbl="revTx" presStyleIdx="5" presStyleCnt="6">
        <dgm:presLayoutVars>
          <dgm:chMax val="1"/>
          <dgm:chPref val="1"/>
        </dgm:presLayoutVars>
      </dgm:prSet>
      <dgm:spPr/>
    </dgm:pt>
  </dgm:ptLst>
  <dgm:cxnLst>
    <dgm:cxn modelId="{70B8E402-5854-4CFE-AA27-EF707D9916DF}" srcId="{77CB7D3A-D7D1-4986-A265-A5CCD5BEC1DA}" destId="{1C95A7D5-ADC3-4617-B6D5-E72CA0BC6983}" srcOrd="0" destOrd="0" parTransId="{19FCE31E-DF29-4C81-98EF-98957F4DC8EF}" sibTransId="{B15B5F11-E5A7-4646-A367-A7905EDDB186}"/>
    <dgm:cxn modelId="{43802A04-82EC-CB4E-9EB1-557309919726}" type="presOf" srcId="{CB4832F6-5766-4DE4-9A8F-6792A0C8DC8F}" destId="{373D62F6-14C1-4FE7-BFE6-B4C6235F644E}" srcOrd="0" destOrd="0" presId="urn:microsoft.com/office/officeart/2018/2/layout/IconCircleList"/>
    <dgm:cxn modelId="{030D2514-E755-4F82-863E-476EADB5CDD2}" type="presOf" srcId="{77CB7D3A-D7D1-4986-A265-A5CCD5BEC1DA}" destId="{FF29CD6E-6167-42D9-8C84-039C7229BEE0}" srcOrd="0" destOrd="0" presId="urn:microsoft.com/office/officeart/2018/2/layout/IconCircleList"/>
    <dgm:cxn modelId="{E7613C19-ECCD-4B70-894E-11125E578E56}" srcId="{77CB7D3A-D7D1-4986-A265-A5CCD5BEC1DA}" destId="{92BB16D1-FAE1-40B6-9586-2E16345ADE0F}" srcOrd="5" destOrd="0" parTransId="{90ECFFAB-9052-4A1E-B36A-C05D63B0E662}" sibTransId="{0C0E7C40-565A-49F2-A9FB-B036D927BBA5}"/>
    <dgm:cxn modelId="{6DF75520-AFB3-405D-B457-96EE4DF0BA05}" srcId="{77CB7D3A-D7D1-4986-A265-A5CCD5BEC1DA}" destId="{F8EB7224-F1A9-4ED5-A33E-A9F2AB89DFC3}" srcOrd="3" destOrd="0" parTransId="{D72AE9D7-E4C7-47AC-A6FF-4E7F2E6C2AD1}" sibTransId="{8C2080CD-E320-4810-B4C8-A6CA8C48EB7A}"/>
    <dgm:cxn modelId="{24846A21-AABF-044E-913B-7F492EB7BF46}" type="presOf" srcId="{25F27629-AA0E-499C-B540-20E591D054CA}" destId="{8C823A12-EF9A-4A39-9A83-5333D8BEAC91}" srcOrd="0" destOrd="0" presId="urn:microsoft.com/office/officeart/2018/2/layout/IconCircleList"/>
    <dgm:cxn modelId="{B7105740-F2A6-AC4C-BAC8-C0981F645AB3}" type="presOf" srcId="{AE8E3C30-8A8F-4348-8010-59FE80CDEC34}" destId="{373BA3C5-F8FE-40E6-919F-DEE9CB7B3CD7}" srcOrd="0" destOrd="0" presId="urn:microsoft.com/office/officeart/2018/2/layout/IconCircleList"/>
    <dgm:cxn modelId="{0944FD72-9C28-A24F-82E1-C866BFD1AB24}" type="presOf" srcId="{BF3659C0-B61F-4420-BF7D-ABC757A8A07E}" destId="{98A0CC57-8BB1-4FAC-970A-4EB97966336C}" srcOrd="0" destOrd="0" presId="urn:microsoft.com/office/officeart/2018/2/layout/IconCircleList"/>
    <dgm:cxn modelId="{D64DB988-0FF4-4D38-AC25-228A81EE6217}" srcId="{77CB7D3A-D7D1-4986-A265-A5CCD5BEC1DA}" destId="{F42E86A4-FF78-4B60-843B-24A001F9F9A1}" srcOrd="1" destOrd="0" parTransId="{248B67BB-340D-416D-820A-0AB513AE1746}" sibTransId="{BF3659C0-B61F-4420-BF7D-ABC757A8A07E}"/>
    <dgm:cxn modelId="{9466C793-57DE-B346-9370-E4CDB80B99F2}" type="presOf" srcId="{F8EB7224-F1A9-4ED5-A33E-A9F2AB89DFC3}" destId="{FAFCF351-7965-44F9-809C-9C8407D450DD}" srcOrd="0" destOrd="0" presId="urn:microsoft.com/office/officeart/2018/2/layout/IconCircleList"/>
    <dgm:cxn modelId="{2F0EEF98-5A05-4CAA-9D05-E487A3CE4BC1}" srcId="{77CB7D3A-D7D1-4986-A265-A5CCD5BEC1DA}" destId="{AE8E3C30-8A8F-4348-8010-59FE80CDEC34}" srcOrd="4" destOrd="0" parTransId="{EA8BC876-4AF7-4170-A1DC-5BD24C49231F}" sibTransId="{CB4832F6-5766-4DE4-9A8F-6792A0C8DC8F}"/>
    <dgm:cxn modelId="{E0A0969A-5346-6348-83EE-F16827F54981}" type="presOf" srcId="{FD29927D-5900-4267-A474-C87A5BD6BC02}" destId="{A1FBBD39-67C4-4A34-8A61-DD6220FE50A3}" srcOrd="0" destOrd="0" presId="urn:microsoft.com/office/officeart/2018/2/layout/IconCircleList"/>
    <dgm:cxn modelId="{799759A3-90E7-DF48-A6AB-924BD976B1DA}" type="presOf" srcId="{F42E86A4-FF78-4B60-843B-24A001F9F9A1}" destId="{65ADD592-7183-436F-893E-B25F155E80DD}" srcOrd="0" destOrd="0" presId="urn:microsoft.com/office/officeart/2018/2/layout/IconCircleList"/>
    <dgm:cxn modelId="{B3E012C5-692B-6343-8299-7CB577FC40FB}" type="presOf" srcId="{B15B5F11-E5A7-4646-A367-A7905EDDB186}" destId="{F0D7B528-2EAC-40B4-8080-6DB7CDFE2336}" srcOrd="0" destOrd="0" presId="urn:microsoft.com/office/officeart/2018/2/layout/IconCircleList"/>
    <dgm:cxn modelId="{A85768CD-8E96-4FC3-A672-3FEEA66146B4}" srcId="{77CB7D3A-D7D1-4986-A265-A5CCD5BEC1DA}" destId="{25F27629-AA0E-499C-B540-20E591D054CA}" srcOrd="2" destOrd="0" parTransId="{6271D424-27FC-4937-A08D-CE0D4AB454BA}" sibTransId="{FD29927D-5900-4267-A474-C87A5BD6BC02}"/>
    <dgm:cxn modelId="{978D7DDE-0600-2C44-914F-34F746BE0849}" type="presOf" srcId="{8C2080CD-E320-4810-B4C8-A6CA8C48EB7A}" destId="{7882A61F-D782-4919-8AA9-E8B8C5D3AD26}" srcOrd="0" destOrd="0" presId="urn:microsoft.com/office/officeart/2018/2/layout/IconCircleList"/>
    <dgm:cxn modelId="{5B1B8AEA-30DB-104D-882D-2469FE308885}" type="presOf" srcId="{1C95A7D5-ADC3-4617-B6D5-E72CA0BC6983}" destId="{FE252D16-EF2F-4345-A81F-EF2B17362C3D}" srcOrd="0" destOrd="0" presId="urn:microsoft.com/office/officeart/2018/2/layout/IconCircleList"/>
    <dgm:cxn modelId="{7159D1F2-F6DE-5742-9F11-A9EC1E2DC300}" type="presOf" srcId="{92BB16D1-FAE1-40B6-9586-2E16345ADE0F}" destId="{D6EAB506-26A8-466A-96F1-D3A47551FBDF}" srcOrd="0" destOrd="0" presId="urn:microsoft.com/office/officeart/2018/2/layout/IconCircleList"/>
    <dgm:cxn modelId="{53FD5588-FC45-4F44-BA1C-D60E01A256C8}" type="presParOf" srcId="{FF29CD6E-6167-42D9-8C84-039C7229BEE0}" destId="{02DA0E6C-D40F-493C-8E1C-DFD8C3646C0F}" srcOrd="0" destOrd="0" presId="urn:microsoft.com/office/officeart/2018/2/layout/IconCircleList"/>
    <dgm:cxn modelId="{D18150E6-9CFA-6340-BA1C-A3871BFF6DD2}" type="presParOf" srcId="{02DA0E6C-D40F-493C-8E1C-DFD8C3646C0F}" destId="{E46E4177-CB6A-4A56-95F5-726C2B9DE2BF}" srcOrd="0" destOrd="0" presId="urn:microsoft.com/office/officeart/2018/2/layout/IconCircleList"/>
    <dgm:cxn modelId="{1A914172-98AA-9E4B-B9A2-8657F307EC4A}" type="presParOf" srcId="{E46E4177-CB6A-4A56-95F5-726C2B9DE2BF}" destId="{EC8866EF-E4C2-4308-8ABA-1442E8062752}" srcOrd="0" destOrd="0" presId="urn:microsoft.com/office/officeart/2018/2/layout/IconCircleList"/>
    <dgm:cxn modelId="{B53E87FE-8E33-D74A-BDBB-6370210BD5DE}" type="presParOf" srcId="{E46E4177-CB6A-4A56-95F5-726C2B9DE2BF}" destId="{507B073B-AB81-450D-B5F0-D981FB96AAEE}" srcOrd="1" destOrd="0" presId="urn:microsoft.com/office/officeart/2018/2/layout/IconCircleList"/>
    <dgm:cxn modelId="{53973F41-0C09-5941-8993-E334ADAE91AD}" type="presParOf" srcId="{E46E4177-CB6A-4A56-95F5-726C2B9DE2BF}" destId="{98B29E11-139C-45F5-8E2A-012E32B13F9C}" srcOrd="2" destOrd="0" presId="urn:microsoft.com/office/officeart/2018/2/layout/IconCircleList"/>
    <dgm:cxn modelId="{2EAACE40-2235-774C-BE37-9C19C4D4DE0C}" type="presParOf" srcId="{E46E4177-CB6A-4A56-95F5-726C2B9DE2BF}" destId="{FE252D16-EF2F-4345-A81F-EF2B17362C3D}" srcOrd="3" destOrd="0" presId="urn:microsoft.com/office/officeart/2018/2/layout/IconCircleList"/>
    <dgm:cxn modelId="{25E74DED-94A0-AA40-B4CE-DC6FD83F8BE6}" type="presParOf" srcId="{02DA0E6C-D40F-493C-8E1C-DFD8C3646C0F}" destId="{F0D7B528-2EAC-40B4-8080-6DB7CDFE2336}" srcOrd="1" destOrd="0" presId="urn:microsoft.com/office/officeart/2018/2/layout/IconCircleList"/>
    <dgm:cxn modelId="{CD3C6D54-9ABD-3640-B2AF-E4E1D224569E}" type="presParOf" srcId="{02DA0E6C-D40F-493C-8E1C-DFD8C3646C0F}" destId="{9A5379BE-5A43-4FA3-AB54-17F8D30DDF42}" srcOrd="2" destOrd="0" presId="urn:microsoft.com/office/officeart/2018/2/layout/IconCircleList"/>
    <dgm:cxn modelId="{D77D36E3-3A59-BC48-AAE5-86DD2C09A763}" type="presParOf" srcId="{9A5379BE-5A43-4FA3-AB54-17F8D30DDF42}" destId="{A5D35851-B7EE-4DF3-90B7-828A09B22EBE}" srcOrd="0" destOrd="0" presId="urn:microsoft.com/office/officeart/2018/2/layout/IconCircleList"/>
    <dgm:cxn modelId="{E3B193D0-C208-9747-B956-D5B2D7A72DC1}" type="presParOf" srcId="{9A5379BE-5A43-4FA3-AB54-17F8D30DDF42}" destId="{F252FB05-20A0-435B-94FE-4E8626E5F230}" srcOrd="1" destOrd="0" presId="urn:microsoft.com/office/officeart/2018/2/layout/IconCircleList"/>
    <dgm:cxn modelId="{25246CFE-D961-524D-B361-9B4E239C737B}" type="presParOf" srcId="{9A5379BE-5A43-4FA3-AB54-17F8D30DDF42}" destId="{0203A293-2CF4-452F-A900-2E436228420B}" srcOrd="2" destOrd="0" presId="urn:microsoft.com/office/officeart/2018/2/layout/IconCircleList"/>
    <dgm:cxn modelId="{9C213744-53CD-1946-BF1C-D7031A36FFB5}" type="presParOf" srcId="{9A5379BE-5A43-4FA3-AB54-17F8D30DDF42}" destId="{65ADD592-7183-436F-893E-B25F155E80DD}" srcOrd="3" destOrd="0" presId="urn:microsoft.com/office/officeart/2018/2/layout/IconCircleList"/>
    <dgm:cxn modelId="{93DD23E7-B622-4940-88F3-8C71409FA4D4}" type="presParOf" srcId="{02DA0E6C-D40F-493C-8E1C-DFD8C3646C0F}" destId="{98A0CC57-8BB1-4FAC-970A-4EB97966336C}" srcOrd="3" destOrd="0" presId="urn:microsoft.com/office/officeart/2018/2/layout/IconCircleList"/>
    <dgm:cxn modelId="{C2AB70E0-3CCA-4B43-90C4-EE982CA3F058}" type="presParOf" srcId="{02DA0E6C-D40F-493C-8E1C-DFD8C3646C0F}" destId="{8F83050A-5EB6-475A-B07B-F95D0A1688B4}" srcOrd="4" destOrd="0" presId="urn:microsoft.com/office/officeart/2018/2/layout/IconCircleList"/>
    <dgm:cxn modelId="{2408063E-A88C-BC4E-8E57-E7D3975795EE}" type="presParOf" srcId="{8F83050A-5EB6-475A-B07B-F95D0A1688B4}" destId="{FDD22427-BEF0-43B1-A270-56872E8FB654}" srcOrd="0" destOrd="0" presId="urn:microsoft.com/office/officeart/2018/2/layout/IconCircleList"/>
    <dgm:cxn modelId="{5B659D08-4695-7B4C-AF8D-23FBFCB518DC}" type="presParOf" srcId="{8F83050A-5EB6-475A-B07B-F95D0A1688B4}" destId="{DD08B896-CACB-4743-9B55-7E80F48ECF43}" srcOrd="1" destOrd="0" presId="urn:microsoft.com/office/officeart/2018/2/layout/IconCircleList"/>
    <dgm:cxn modelId="{F64AABBD-BA96-9C42-9DFD-62DA6D903A13}" type="presParOf" srcId="{8F83050A-5EB6-475A-B07B-F95D0A1688B4}" destId="{EF37ACAC-2742-4A92-ADB4-FD955664507C}" srcOrd="2" destOrd="0" presId="urn:microsoft.com/office/officeart/2018/2/layout/IconCircleList"/>
    <dgm:cxn modelId="{DF15529A-BBC6-1C43-85FF-5E3BEECECC75}" type="presParOf" srcId="{8F83050A-5EB6-475A-B07B-F95D0A1688B4}" destId="{8C823A12-EF9A-4A39-9A83-5333D8BEAC91}" srcOrd="3" destOrd="0" presId="urn:microsoft.com/office/officeart/2018/2/layout/IconCircleList"/>
    <dgm:cxn modelId="{91D46154-0DFD-064B-A2AE-87B3896F7C20}" type="presParOf" srcId="{02DA0E6C-D40F-493C-8E1C-DFD8C3646C0F}" destId="{A1FBBD39-67C4-4A34-8A61-DD6220FE50A3}" srcOrd="5" destOrd="0" presId="urn:microsoft.com/office/officeart/2018/2/layout/IconCircleList"/>
    <dgm:cxn modelId="{CB9FCCF2-12C4-6E49-BB91-3EC7456DF21D}" type="presParOf" srcId="{02DA0E6C-D40F-493C-8E1C-DFD8C3646C0F}" destId="{35BEE701-5208-4459-B793-D04C27931482}" srcOrd="6" destOrd="0" presId="urn:microsoft.com/office/officeart/2018/2/layout/IconCircleList"/>
    <dgm:cxn modelId="{CE28280A-CF18-E441-92E4-A99091265894}" type="presParOf" srcId="{35BEE701-5208-4459-B793-D04C27931482}" destId="{CB0CBDB7-D33E-4C45-B60A-38B31A7B4776}" srcOrd="0" destOrd="0" presId="urn:microsoft.com/office/officeart/2018/2/layout/IconCircleList"/>
    <dgm:cxn modelId="{91A873E7-7392-B04A-BFCB-74FE1A318071}" type="presParOf" srcId="{35BEE701-5208-4459-B793-D04C27931482}" destId="{4757F03B-B831-4692-928B-0B7B31ABEBE2}" srcOrd="1" destOrd="0" presId="urn:microsoft.com/office/officeart/2018/2/layout/IconCircleList"/>
    <dgm:cxn modelId="{C27032F7-4CBD-C641-9081-573E11BC38E9}" type="presParOf" srcId="{35BEE701-5208-4459-B793-D04C27931482}" destId="{955638FD-4B0B-4FAE-ADFC-00A5E12EC722}" srcOrd="2" destOrd="0" presId="urn:microsoft.com/office/officeart/2018/2/layout/IconCircleList"/>
    <dgm:cxn modelId="{7FCB0042-1037-8A48-AEBA-5298E4A56DCA}" type="presParOf" srcId="{35BEE701-5208-4459-B793-D04C27931482}" destId="{FAFCF351-7965-44F9-809C-9C8407D450DD}" srcOrd="3" destOrd="0" presId="urn:microsoft.com/office/officeart/2018/2/layout/IconCircleList"/>
    <dgm:cxn modelId="{321BD35C-373C-064B-A05F-90F2D16CFC58}" type="presParOf" srcId="{02DA0E6C-D40F-493C-8E1C-DFD8C3646C0F}" destId="{7882A61F-D782-4919-8AA9-E8B8C5D3AD26}" srcOrd="7" destOrd="0" presId="urn:microsoft.com/office/officeart/2018/2/layout/IconCircleList"/>
    <dgm:cxn modelId="{F916C474-A9EB-6B43-8089-CCCECF9BAECF}" type="presParOf" srcId="{02DA0E6C-D40F-493C-8E1C-DFD8C3646C0F}" destId="{D2DB284A-D358-43F9-9058-84D800F6D5ED}" srcOrd="8" destOrd="0" presId="urn:microsoft.com/office/officeart/2018/2/layout/IconCircleList"/>
    <dgm:cxn modelId="{4A62B761-880C-3B47-BA39-1C193A3CAB08}" type="presParOf" srcId="{D2DB284A-D358-43F9-9058-84D800F6D5ED}" destId="{581318AE-A3CC-4906-A175-B9C9BB1A2EE4}" srcOrd="0" destOrd="0" presId="urn:microsoft.com/office/officeart/2018/2/layout/IconCircleList"/>
    <dgm:cxn modelId="{1FD1AB6E-6FC7-3342-82C0-CE371AA5E8AB}" type="presParOf" srcId="{D2DB284A-D358-43F9-9058-84D800F6D5ED}" destId="{A4CE1CB7-13E7-4D7F-AFC0-FC9301529270}" srcOrd="1" destOrd="0" presId="urn:microsoft.com/office/officeart/2018/2/layout/IconCircleList"/>
    <dgm:cxn modelId="{8082459D-19FD-064B-AB05-05C1B4A2C5FC}" type="presParOf" srcId="{D2DB284A-D358-43F9-9058-84D800F6D5ED}" destId="{6019DE4C-933C-49F3-A7ED-22973B56C768}" srcOrd="2" destOrd="0" presId="urn:microsoft.com/office/officeart/2018/2/layout/IconCircleList"/>
    <dgm:cxn modelId="{1D610912-BA31-3F40-A516-727377E901B6}" type="presParOf" srcId="{D2DB284A-D358-43F9-9058-84D800F6D5ED}" destId="{373BA3C5-F8FE-40E6-919F-DEE9CB7B3CD7}" srcOrd="3" destOrd="0" presId="urn:microsoft.com/office/officeart/2018/2/layout/IconCircleList"/>
    <dgm:cxn modelId="{5675AFE6-71A6-0047-BF77-D3136F678708}" type="presParOf" srcId="{02DA0E6C-D40F-493C-8E1C-DFD8C3646C0F}" destId="{373D62F6-14C1-4FE7-BFE6-B4C6235F644E}" srcOrd="9" destOrd="0" presId="urn:microsoft.com/office/officeart/2018/2/layout/IconCircleList"/>
    <dgm:cxn modelId="{90C91D68-D14A-EA4C-8CAC-9C57E9993635}" type="presParOf" srcId="{02DA0E6C-D40F-493C-8E1C-DFD8C3646C0F}" destId="{D6EAE1BF-4688-4423-9F20-D44E50D9D616}" srcOrd="10" destOrd="0" presId="urn:microsoft.com/office/officeart/2018/2/layout/IconCircleList"/>
    <dgm:cxn modelId="{FEAFF0FE-E454-7941-AD0D-F474FC79F376}" type="presParOf" srcId="{D6EAE1BF-4688-4423-9F20-D44E50D9D616}" destId="{21B8A581-CDCD-4523-B3B8-C378D2658731}" srcOrd="0" destOrd="0" presId="urn:microsoft.com/office/officeart/2018/2/layout/IconCircleList"/>
    <dgm:cxn modelId="{A8BC80EB-3DF5-C644-96BB-D047EBE8D4D5}" type="presParOf" srcId="{D6EAE1BF-4688-4423-9F20-D44E50D9D616}" destId="{BB139E7B-A2F2-476D-B546-5773EC1B4EE5}" srcOrd="1" destOrd="0" presId="urn:microsoft.com/office/officeart/2018/2/layout/IconCircleList"/>
    <dgm:cxn modelId="{82CFA2BE-2839-0349-985C-8CB337B66FF8}" type="presParOf" srcId="{D6EAE1BF-4688-4423-9F20-D44E50D9D616}" destId="{24573503-8A78-45A4-829B-28DD0650C92C}" srcOrd="2" destOrd="0" presId="urn:microsoft.com/office/officeart/2018/2/layout/IconCircleList"/>
    <dgm:cxn modelId="{C47E920D-A65E-EE43-A790-DE7A4D1A6226}" type="presParOf" srcId="{D6EAE1BF-4688-4423-9F20-D44E50D9D616}" destId="{D6EAB506-26A8-466A-96F1-D3A47551FBDF}"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2FFD0A1-8F89-8042-A707-20951AEEA367}" type="doc">
      <dgm:prSet loTypeId="urn:microsoft.com/office/officeart/2009/3/layout/HorizontalOrganizationChart" loCatId="" qsTypeId="urn:microsoft.com/office/officeart/2005/8/quickstyle/simple1" qsCatId="simple" csTypeId="urn:microsoft.com/office/officeart/2005/8/colors/accent2_1" csCatId="accent2" phldr="1"/>
      <dgm:spPr/>
      <dgm:t>
        <a:bodyPr/>
        <a:lstStyle/>
        <a:p>
          <a:endParaRPr lang="en-US"/>
        </a:p>
      </dgm:t>
    </dgm:pt>
    <dgm:pt modelId="{38ACE8E2-8ED2-0C46-9C6F-08C9B40FC01F}">
      <dgm:prSet phldrT="[Text]"/>
      <dgm:spPr/>
      <dgm:t>
        <a:bodyPr/>
        <a:lstStyle/>
        <a:p>
          <a:r>
            <a:rPr lang="en-US" dirty="0">
              <a:ln/>
            </a:rPr>
            <a:t>Wikipedia</a:t>
          </a:r>
        </a:p>
      </dgm:t>
    </dgm:pt>
    <dgm:pt modelId="{53D69E88-213C-7F4C-BEFF-308D79B6689C}" type="parTrans" cxnId="{FE134747-DAA5-6047-B934-2B42E60199E8}">
      <dgm:prSet/>
      <dgm:spPr/>
      <dgm:t>
        <a:bodyPr/>
        <a:lstStyle/>
        <a:p>
          <a:endParaRPr lang="en-US">
            <a:ln>
              <a:solidFill>
                <a:schemeClr val="bg1"/>
              </a:solidFill>
            </a:ln>
          </a:endParaRPr>
        </a:p>
      </dgm:t>
    </dgm:pt>
    <dgm:pt modelId="{074F60B3-156A-674F-ABF0-62734A3F4241}" type="sibTrans" cxnId="{FE134747-DAA5-6047-B934-2B42E60199E8}">
      <dgm:prSet/>
      <dgm:spPr/>
      <dgm:t>
        <a:bodyPr/>
        <a:lstStyle/>
        <a:p>
          <a:endParaRPr lang="en-US">
            <a:ln>
              <a:solidFill>
                <a:schemeClr val="bg1"/>
              </a:solidFill>
            </a:ln>
          </a:endParaRPr>
        </a:p>
      </dgm:t>
    </dgm:pt>
    <dgm:pt modelId="{07C17285-5AE6-2E41-92A6-89093C472FA6}" type="asst">
      <dgm:prSet phldrT="[Text]"/>
      <dgm:spPr/>
      <dgm:t>
        <a:bodyPr/>
        <a:lstStyle/>
        <a:p>
          <a:r>
            <a:rPr lang="en-US" dirty="0">
              <a:ln/>
            </a:rPr>
            <a:t>Open Weather</a:t>
          </a:r>
        </a:p>
      </dgm:t>
    </dgm:pt>
    <dgm:pt modelId="{837931F3-3F37-F24A-9F69-E8F48AC4CE24}" type="parTrans" cxnId="{3037D7D2-25C2-174D-9E90-9D41A6572F95}">
      <dgm:prSet/>
      <dgm:spPr/>
      <dgm:t>
        <a:bodyPr/>
        <a:lstStyle/>
        <a:p>
          <a:endParaRPr lang="en-US">
            <a:ln>
              <a:solidFill>
                <a:schemeClr val="bg1"/>
              </a:solidFill>
            </a:ln>
          </a:endParaRPr>
        </a:p>
      </dgm:t>
    </dgm:pt>
    <dgm:pt modelId="{4884B829-7BDF-D549-8290-75FD560C0202}" type="sibTrans" cxnId="{3037D7D2-25C2-174D-9E90-9D41A6572F95}">
      <dgm:prSet/>
      <dgm:spPr/>
      <dgm:t>
        <a:bodyPr/>
        <a:lstStyle/>
        <a:p>
          <a:endParaRPr lang="en-US">
            <a:ln>
              <a:solidFill>
                <a:schemeClr val="bg1"/>
              </a:solidFill>
            </a:ln>
          </a:endParaRPr>
        </a:p>
      </dgm:t>
    </dgm:pt>
    <dgm:pt modelId="{F974938A-219D-5A48-A27D-5AE0BEDEE26C}">
      <dgm:prSet phldrT="[Text]"/>
      <dgm:spPr/>
      <dgm:t>
        <a:bodyPr/>
        <a:lstStyle/>
        <a:p>
          <a:r>
            <a:rPr lang="en-US" dirty="0">
              <a:ln/>
            </a:rPr>
            <a:t>Current Weather</a:t>
          </a:r>
        </a:p>
      </dgm:t>
    </dgm:pt>
    <dgm:pt modelId="{130BB5B5-7B22-DA41-B120-72EFA92918F5}" type="parTrans" cxnId="{A3E613DA-4267-6A4E-93C8-754967435C9D}">
      <dgm:prSet/>
      <dgm:spPr/>
      <dgm:t>
        <a:bodyPr/>
        <a:lstStyle/>
        <a:p>
          <a:endParaRPr lang="en-US">
            <a:ln>
              <a:solidFill>
                <a:schemeClr val="bg1"/>
              </a:solidFill>
            </a:ln>
            <a:highlight>
              <a:srgbClr val="00FFFF"/>
            </a:highlight>
          </a:endParaRPr>
        </a:p>
      </dgm:t>
    </dgm:pt>
    <dgm:pt modelId="{0B57A73B-1DE6-404B-B9EA-612BCD4DC1AE}" type="sibTrans" cxnId="{A3E613DA-4267-6A4E-93C8-754967435C9D}">
      <dgm:prSet/>
      <dgm:spPr/>
      <dgm:t>
        <a:bodyPr/>
        <a:lstStyle/>
        <a:p>
          <a:endParaRPr lang="en-US">
            <a:ln>
              <a:solidFill>
                <a:schemeClr val="bg1"/>
              </a:solidFill>
            </a:ln>
          </a:endParaRPr>
        </a:p>
      </dgm:t>
    </dgm:pt>
    <dgm:pt modelId="{A53C0E2A-E88B-8346-B498-3C8AD8E907DA}">
      <dgm:prSet phldrT="[Text]"/>
      <dgm:spPr/>
      <dgm:t>
        <a:bodyPr/>
        <a:lstStyle/>
        <a:p>
          <a:r>
            <a:rPr lang="en-US" dirty="0">
              <a:ln/>
            </a:rPr>
            <a:t>Historical Weather</a:t>
          </a:r>
        </a:p>
      </dgm:t>
    </dgm:pt>
    <dgm:pt modelId="{0474B523-303A-7B43-BCB9-CB6CA13E07F1}" type="parTrans" cxnId="{5D8DFB22-7044-184F-AE54-A1FB463EAAA1}">
      <dgm:prSet/>
      <dgm:spPr/>
      <dgm:t>
        <a:bodyPr/>
        <a:lstStyle/>
        <a:p>
          <a:endParaRPr lang="en-US">
            <a:ln>
              <a:solidFill>
                <a:schemeClr val="bg1"/>
              </a:solidFill>
            </a:ln>
          </a:endParaRPr>
        </a:p>
      </dgm:t>
    </dgm:pt>
    <dgm:pt modelId="{A5E8D517-A200-9949-9DD0-707BC1B8E718}" type="sibTrans" cxnId="{5D8DFB22-7044-184F-AE54-A1FB463EAAA1}">
      <dgm:prSet/>
      <dgm:spPr/>
      <dgm:t>
        <a:bodyPr/>
        <a:lstStyle/>
        <a:p>
          <a:endParaRPr lang="en-US">
            <a:ln>
              <a:solidFill>
                <a:schemeClr val="bg1"/>
              </a:solidFill>
            </a:ln>
          </a:endParaRPr>
        </a:p>
      </dgm:t>
    </dgm:pt>
    <dgm:pt modelId="{BD094D79-7A6C-3141-9D5F-F89D8AC322BE}">
      <dgm:prSet/>
      <dgm:spPr/>
      <dgm:t>
        <a:bodyPr/>
        <a:lstStyle/>
        <a:p>
          <a:r>
            <a:rPr lang="en-US" dirty="0">
              <a:ln/>
            </a:rPr>
            <a:t>Bike-Sharing Data</a:t>
          </a:r>
        </a:p>
      </dgm:t>
    </dgm:pt>
    <dgm:pt modelId="{F1149F1D-C2D0-2640-A1CD-71835088E96D}" type="parTrans" cxnId="{11B2D0B3-6198-2C4B-9D5F-3373980A3A02}">
      <dgm:prSet/>
      <dgm:spPr/>
      <dgm:t>
        <a:bodyPr/>
        <a:lstStyle/>
        <a:p>
          <a:endParaRPr lang="en-US">
            <a:ln>
              <a:solidFill>
                <a:schemeClr val="bg1"/>
              </a:solidFill>
            </a:ln>
          </a:endParaRPr>
        </a:p>
      </dgm:t>
    </dgm:pt>
    <dgm:pt modelId="{07EE4961-2DC5-3547-8B54-AD314AD1051A}" type="sibTrans" cxnId="{11B2D0B3-6198-2C4B-9D5F-3373980A3A02}">
      <dgm:prSet/>
      <dgm:spPr/>
      <dgm:t>
        <a:bodyPr/>
        <a:lstStyle/>
        <a:p>
          <a:endParaRPr lang="en-US">
            <a:ln>
              <a:solidFill>
                <a:schemeClr val="bg1"/>
              </a:solidFill>
            </a:ln>
          </a:endParaRPr>
        </a:p>
      </dgm:t>
    </dgm:pt>
    <dgm:pt modelId="{683DF9F2-197F-8D4E-A32A-353F6F6AE621}">
      <dgm:prSet/>
      <dgm:spPr/>
      <dgm:t>
        <a:bodyPr/>
        <a:lstStyle/>
        <a:p>
          <a:r>
            <a:rPr lang="en-US" dirty="0">
              <a:ln/>
            </a:rPr>
            <a:t>Historical Bike Sharing Data</a:t>
          </a:r>
        </a:p>
      </dgm:t>
    </dgm:pt>
    <dgm:pt modelId="{75D0503F-2884-0A4A-A7FA-FA72785C9806}" type="parTrans" cxnId="{FD2640A9-1CC1-E44E-BCB5-0104C485A810}">
      <dgm:prSet/>
      <dgm:spPr/>
      <dgm:t>
        <a:bodyPr/>
        <a:lstStyle/>
        <a:p>
          <a:endParaRPr lang="en-US">
            <a:ln>
              <a:solidFill>
                <a:schemeClr val="bg1"/>
              </a:solidFill>
            </a:ln>
          </a:endParaRPr>
        </a:p>
      </dgm:t>
    </dgm:pt>
    <dgm:pt modelId="{18AF8A34-6FB7-4B4D-8822-57B0107621C6}" type="sibTrans" cxnId="{FD2640A9-1CC1-E44E-BCB5-0104C485A810}">
      <dgm:prSet/>
      <dgm:spPr/>
      <dgm:t>
        <a:bodyPr/>
        <a:lstStyle/>
        <a:p>
          <a:endParaRPr lang="en-US">
            <a:ln>
              <a:solidFill>
                <a:schemeClr val="bg1"/>
              </a:solidFill>
            </a:ln>
          </a:endParaRPr>
        </a:p>
      </dgm:t>
    </dgm:pt>
    <dgm:pt modelId="{0AA08326-FFC9-E641-8541-E8E6DC075243}" type="pres">
      <dgm:prSet presAssocID="{B2FFD0A1-8F89-8042-A707-20951AEEA367}" presName="hierChild1" presStyleCnt="0">
        <dgm:presLayoutVars>
          <dgm:orgChart val="1"/>
          <dgm:chPref val="1"/>
          <dgm:dir/>
          <dgm:animOne val="branch"/>
          <dgm:animLvl val="lvl"/>
          <dgm:resizeHandles/>
        </dgm:presLayoutVars>
      </dgm:prSet>
      <dgm:spPr/>
    </dgm:pt>
    <dgm:pt modelId="{09D936B6-467A-984C-9D25-B4CCA67F9F28}" type="pres">
      <dgm:prSet presAssocID="{38ACE8E2-8ED2-0C46-9C6F-08C9B40FC01F}" presName="hierRoot1" presStyleCnt="0">
        <dgm:presLayoutVars>
          <dgm:hierBranch val="init"/>
        </dgm:presLayoutVars>
      </dgm:prSet>
      <dgm:spPr/>
    </dgm:pt>
    <dgm:pt modelId="{6FC88219-2ADE-0249-B45E-87420197B19E}" type="pres">
      <dgm:prSet presAssocID="{38ACE8E2-8ED2-0C46-9C6F-08C9B40FC01F}" presName="rootComposite1" presStyleCnt="0"/>
      <dgm:spPr/>
    </dgm:pt>
    <dgm:pt modelId="{E77718E0-44A0-AD42-8F9F-DEA2CFCEEEC4}" type="pres">
      <dgm:prSet presAssocID="{38ACE8E2-8ED2-0C46-9C6F-08C9B40FC01F}" presName="rootText1" presStyleLbl="node0" presStyleIdx="0" presStyleCnt="2">
        <dgm:presLayoutVars>
          <dgm:chPref val="3"/>
        </dgm:presLayoutVars>
      </dgm:prSet>
      <dgm:spPr/>
    </dgm:pt>
    <dgm:pt modelId="{09116878-809C-3B4C-BA04-769EAAE3F73E}" type="pres">
      <dgm:prSet presAssocID="{38ACE8E2-8ED2-0C46-9C6F-08C9B40FC01F}" presName="rootConnector1" presStyleLbl="node1" presStyleIdx="0" presStyleCnt="0"/>
      <dgm:spPr/>
    </dgm:pt>
    <dgm:pt modelId="{B50C84FF-7E29-1447-B1CD-6D111FD3FE16}" type="pres">
      <dgm:prSet presAssocID="{38ACE8E2-8ED2-0C46-9C6F-08C9B40FC01F}" presName="hierChild2" presStyleCnt="0"/>
      <dgm:spPr/>
    </dgm:pt>
    <dgm:pt modelId="{F03A86B5-C3E5-A14B-AD1C-BAF3018E38BD}" type="pres">
      <dgm:prSet presAssocID="{F1149F1D-C2D0-2640-A1CD-71835088E96D}" presName="Name64" presStyleLbl="parChTrans1D2" presStyleIdx="0" presStyleCnt="4"/>
      <dgm:spPr/>
    </dgm:pt>
    <dgm:pt modelId="{5281CADC-DF55-9941-A62B-14782A337B17}" type="pres">
      <dgm:prSet presAssocID="{BD094D79-7A6C-3141-9D5F-F89D8AC322BE}" presName="hierRoot2" presStyleCnt="0">
        <dgm:presLayoutVars>
          <dgm:hierBranch val="init"/>
        </dgm:presLayoutVars>
      </dgm:prSet>
      <dgm:spPr/>
    </dgm:pt>
    <dgm:pt modelId="{21B854D2-4737-884C-8091-C9A1B3732A63}" type="pres">
      <dgm:prSet presAssocID="{BD094D79-7A6C-3141-9D5F-F89D8AC322BE}" presName="rootComposite" presStyleCnt="0"/>
      <dgm:spPr/>
    </dgm:pt>
    <dgm:pt modelId="{46BC63D1-B5ED-1B40-8054-95F33D0C47EC}" type="pres">
      <dgm:prSet presAssocID="{BD094D79-7A6C-3141-9D5F-F89D8AC322BE}" presName="rootText" presStyleLbl="node2" presStyleIdx="0" presStyleCnt="4">
        <dgm:presLayoutVars>
          <dgm:chPref val="3"/>
        </dgm:presLayoutVars>
      </dgm:prSet>
      <dgm:spPr/>
    </dgm:pt>
    <dgm:pt modelId="{353D4711-8FD9-1D4F-ADC0-46904716E7DC}" type="pres">
      <dgm:prSet presAssocID="{BD094D79-7A6C-3141-9D5F-F89D8AC322BE}" presName="rootConnector" presStyleLbl="node2" presStyleIdx="0" presStyleCnt="4"/>
      <dgm:spPr/>
    </dgm:pt>
    <dgm:pt modelId="{D59C6880-1B9E-7C4C-B027-7F6269FA37CF}" type="pres">
      <dgm:prSet presAssocID="{BD094D79-7A6C-3141-9D5F-F89D8AC322BE}" presName="hierChild4" presStyleCnt="0"/>
      <dgm:spPr/>
    </dgm:pt>
    <dgm:pt modelId="{F77DFF35-6B78-744E-9AD6-2428F6DD3CBE}" type="pres">
      <dgm:prSet presAssocID="{BD094D79-7A6C-3141-9D5F-F89D8AC322BE}" presName="hierChild5" presStyleCnt="0"/>
      <dgm:spPr/>
    </dgm:pt>
    <dgm:pt modelId="{018A6404-D444-6C4A-B1FC-D1E79D3676E5}" type="pres">
      <dgm:prSet presAssocID="{75D0503F-2884-0A4A-A7FA-FA72785C9806}" presName="Name64" presStyleLbl="parChTrans1D2" presStyleIdx="1" presStyleCnt="4"/>
      <dgm:spPr/>
    </dgm:pt>
    <dgm:pt modelId="{A244938D-7DFE-0A40-BF54-11113C8A07B7}" type="pres">
      <dgm:prSet presAssocID="{683DF9F2-197F-8D4E-A32A-353F6F6AE621}" presName="hierRoot2" presStyleCnt="0">
        <dgm:presLayoutVars>
          <dgm:hierBranch val="init"/>
        </dgm:presLayoutVars>
      </dgm:prSet>
      <dgm:spPr/>
    </dgm:pt>
    <dgm:pt modelId="{5ACE7CF4-A1EC-6241-8366-72A923651746}" type="pres">
      <dgm:prSet presAssocID="{683DF9F2-197F-8D4E-A32A-353F6F6AE621}" presName="rootComposite" presStyleCnt="0"/>
      <dgm:spPr/>
    </dgm:pt>
    <dgm:pt modelId="{CC6E0398-25B9-8444-B57F-18989C75E128}" type="pres">
      <dgm:prSet presAssocID="{683DF9F2-197F-8D4E-A32A-353F6F6AE621}" presName="rootText" presStyleLbl="node2" presStyleIdx="1" presStyleCnt="4">
        <dgm:presLayoutVars>
          <dgm:chPref val="3"/>
        </dgm:presLayoutVars>
      </dgm:prSet>
      <dgm:spPr/>
    </dgm:pt>
    <dgm:pt modelId="{B0489625-74FD-8741-9D68-BE2DD3778BAE}" type="pres">
      <dgm:prSet presAssocID="{683DF9F2-197F-8D4E-A32A-353F6F6AE621}" presName="rootConnector" presStyleLbl="node2" presStyleIdx="1" presStyleCnt="4"/>
      <dgm:spPr/>
    </dgm:pt>
    <dgm:pt modelId="{3FAFDD78-3B53-3B4F-AFB3-A575114CA4F2}" type="pres">
      <dgm:prSet presAssocID="{683DF9F2-197F-8D4E-A32A-353F6F6AE621}" presName="hierChild4" presStyleCnt="0"/>
      <dgm:spPr/>
    </dgm:pt>
    <dgm:pt modelId="{89E6FFD9-EBA4-3A42-B5E5-C4A2B2721AC1}" type="pres">
      <dgm:prSet presAssocID="{683DF9F2-197F-8D4E-A32A-353F6F6AE621}" presName="hierChild5" presStyleCnt="0"/>
      <dgm:spPr/>
    </dgm:pt>
    <dgm:pt modelId="{BA20156C-0500-8B4A-B25D-F1F76A7EA767}" type="pres">
      <dgm:prSet presAssocID="{38ACE8E2-8ED2-0C46-9C6F-08C9B40FC01F}" presName="hierChild3" presStyleCnt="0"/>
      <dgm:spPr/>
    </dgm:pt>
    <dgm:pt modelId="{B1C1B935-0633-E64E-8940-7290B0369D27}" type="pres">
      <dgm:prSet presAssocID="{07C17285-5AE6-2E41-92A6-89093C472FA6}" presName="hierRoot1" presStyleCnt="0">
        <dgm:presLayoutVars>
          <dgm:hierBranch val="init"/>
        </dgm:presLayoutVars>
      </dgm:prSet>
      <dgm:spPr/>
    </dgm:pt>
    <dgm:pt modelId="{CDA855F0-44FE-DC49-870E-0FD917412ECA}" type="pres">
      <dgm:prSet presAssocID="{07C17285-5AE6-2E41-92A6-89093C472FA6}" presName="rootComposite1" presStyleCnt="0"/>
      <dgm:spPr/>
    </dgm:pt>
    <dgm:pt modelId="{7073AD08-5069-EA41-ADE1-047E2D20EA5E}" type="pres">
      <dgm:prSet presAssocID="{07C17285-5AE6-2E41-92A6-89093C472FA6}" presName="rootText1" presStyleLbl="node0" presStyleIdx="1" presStyleCnt="2">
        <dgm:presLayoutVars>
          <dgm:chPref val="3"/>
        </dgm:presLayoutVars>
      </dgm:prSet>
      <dgm:spPr/>
    </dgm:pt>
    <dgm:pt modelId="{49765740-23CE-E24F-932F-6BC461E222AA}" type="pres">
      <dgm:prSet presAssocID="{07C17285-5AE6-2E41-92A6-89093C472FA6}" presName="rootConnector1" presStyleLbl="asst0" presStyleIdx="0" presStyleCnt="0"/>
      <dgm:spPr/>
    </dgm:pt>
    <dgm:pt modelId="{B17684DB-9CF4-304B-BB65-7F0361216CA6}" type="pres">
      <dgm:prSet presAssocID="{07C17285-5AE6-2E41-92A6-89093C472FA6}" presName="hierChild2" presStyleCnt="0"/>
      <dgm:spPr/>
    </dgm:pt>
    <dgm:pt modelId="{08E2A57E-8F19-9743-82DD-0E907BDCB76B}" type="pres">
      <dgm:prSet presAssocID="{130BB5B5-7B22-DA41-B120-72EFA92918F5}" presName="Name64" presStyleLbl="parChTrans1D2" presStyleIdx="2" presStyleCnt="4"/>
      <dgm:spPr/>
    </dgm:pt>
    <dgm:pt modelId="{57108CFC-94DB-5B46-BE23-989AAEB222E4}" type="pres">
      <dgm:prSet presAssocID="{F974938A-219D-5A48-A27D-5AE0BEDEE26C}" presName="hierRoot2" presStyleCnt="0">
        <dgm:presLayoutVars>
          <dgm:hierBranch val="init"/>
        </dgm:presLayoutVars>
      </dgm:prSet>
      <dgm:spPr/>
    </dgm:pt>
    <dgm:pt modelId="{A4BBBA06-624C-6E4C-AC75-123F3B727423}" type="pres">
      <dgm:prSet presAssocID="{F974938A-219D-5A48-A27D-5AE0BEDEE26C}" presName="rootComposite" presStyleCnt="0"/>
      <dgm:spPr/>
    </dgm:pt>
    <dgm:pt modelId="{1C14DBF2-D6A8-064C-B742-FED5117127EF}" type="pres">
      <dgm:prSet presAssocID="{F974938A-219D-5A48-A27D-5AE0BEDEE26C}" presName="rootText" presStyleLbl="node2" presStyleIdx="2" presStyleCnt="4">
        <dgm:presLayoutVars>
          <dgm:chPref val="3"/>
        </dgm:presLayoutVars>
      </dgm:prSet>
      <dgm:spPr/>
    </dgm:pt>
    <dgm:pt modelId="{58413B58-EBFB-3A4E-993A-3E1E3BE2FD83}" type="pres">
      <dgm:prSet presAssocID="{F974938A-219D-5A48-A27D-5AE0BEDEE26C}" presName="rootConnector" presStyleLbl="node2" presStyleIdx="2" presStyleCnt="4"/>
      <dgm:spPr/>
    </dgm:pt>
    <dgm:pt modelId="{9247E83F-E1B7-2F40-9571-063FF5A796FC}" type="pres">
      <dgm:prSet presAssocID="{F974938A-219D-5A48-A27D-5AE0BEDEE26C}" presName="hierChild4" presStyleCnt="0"/>
      <dgm:spPr/>
    </dgm:pt>
    <dgm:pt modelId="{06E7CCCE-0903-C046-80FA-F6539DE318A1}" type="pres">
      <dgm:prSet presAssocID="{F974938A-219D-5A48-A27D-5AE0BEDEE26C}" presName="hierChild5" presStyleCnt="0"/>
      <dgm:spPr/>
    </dgm:pt>
    <dgm:pt modelId="{46EF973A-0D8D-6C41-9FF6-4B9EB8556252}" type="pres">
      <dgm:prSet presAssocID="{0474B523-303A-7B43-BCB9-CB6CA13E07F1}" presName="Name64" presStyleLbl="parChTrans1D2" presStyleIdx="3" presStyleCnt="4"/>
      <dgm:spPr/>
    </dgm:pt>
    <dgm:pt modelId="{A60B7DD4-C63C-5146-B90D-121CA170630B}" type="pres">
      <dgm:prSet presAssocID="{A53C0E2A-E88B-8346-B498-3C8AD8E907DA}" presName="hierRoot2" presStyleCnt="0">
        <dgm:presLayoutVars>
          <dgm:hierBranch val="init"/>
        </dgm:presLayoutVars>
      </dgm:prSet>
      <dgm:spPr/>
    </dgm:pt>
    <dgm:pt modelId="{8AA7B55F-5484-B24F-B60C-13CF10410362}" type="pres">
      <dgm:prSet presAssocID="{A53C0E2A-E88B-8346-B498-3C8AD8E907DA}" presName="rootComposite" presStyleCnt="0"/>
      <dgm:spPr/>
    </dgm:pt>
    <dgm:pt modelId="{F73F9F62-C54C-0E45-9222-4649F5273D69}" type="pres">
      <dgm:prSet presAssocID="{A53C0E2A-E88B-8346-B498-3C8AD8E907DA}" presName="rootText" presStyleLbl="node2" presStyleIdx="3" presStyleCnt="4">
        <dgm:presLayoutVars>
          <dgm:chPref val="3"/>
        </dgm:presLayoutVars>
      </dgm:prSet>
      <dgm:spPr/>
    </dgm:pt>
    <dgm:pt modelId="{73F00BA5-3E52-9740-AE30-0B54C2B92EF5}" type="pres">
      <dgm:prSet presAssocID="{A53C0E2A-E88B-8346-B498-3C8AD8E907DA}" presName="rootConnector" presStyleLbl="node2" presStyleIdx="3" presStyleCnt="4"/>
      <dgm:spPr/>
    </dgm:pt>
    <dgm:pt modelId="{8D9F3601-6620-D140-910F-CD52FCC526A1}" type="pres">
      <dgm:prSet presAssocID="{A53C0E2A-E88B-8346-B498-3C8AD8E907DA}" presName="hierChild4" presStyleCnt="0"/>
      <dgm:spPr/>
    </dgm:pt>
    <dgm:pt modelId="{83402FD8-D3A2-9243-979B-AA994A2FB6B8}" type="pres">
      <dgm:prSet presAssocID="{A53C0E2A-E88B-8346-B498-3C8AD8E907DA}" presName="hierChild5" presStyleCnt="0"/>
      <dgm:spPr/>
    </dgm:pt>
    <dgm:pt modelId="{7EE6F266-BD56-E64C-AA99-EF572D2EA884}" type="pres">
      <dgm:prSet presAssocID="{07C17285-5AE6-2E41-92A6-89093C472FA6}" presName="hierChild3" presStyleCnt="0"/>
      <dgm:spPr/>
    </dgm:pt>
  </dgm:ptLst>
  <dgm:cxnLst>
    <dgm:cxn modelId="{67CD5206-F507-EE43-B7FF-FF1C9B3037C2}" type="presOf" srcId="{BD094D79-7A6C-3141-9D5F-F89D8AC322BE}" destId="{353D4711-8FD9-1D4F-ADC0-46904716E7DC}" srcOrd="1" destOrd="0" presId="urn:microsoft.com/office/officeart/2009/3/layout/HorizontalOrganizationChart"/>
    <dgm:cxn modelId="{48834014-8D8F-1F4B-9989-4E8ADE7FB2F9}" type="presOf" srcId="{38ACE8E2-8ED2-0C46-9C6F-08C9B40FC01F}" destId="{E77718E0-44A0-AD42-8F9F-DEA2CFCEEEC4}" srcOrd="0" destOrd="0" presId="urn:microsoft.com/office/officeart/2009/3/layout/HorizontalOrganizationChart"/>
    <dgm:cxn modelId="{262FC91D-3FE9-4042-AFF1-D9587B3F2466}" type="presOf" srcId="{F1149F1D-C2D0-2640-A1CD-71835088E96D}" destId="{F03A86B5-C3E5-A14B-AD1C-BAF3018E38BD}" srcOrd="0" destOrd="0" presId="urn:microsoft.com/office/officeart/2009/3/layout/HorizontalOrganizationChart"/>
    <dgm:cxn modelId="{B944D822-4D08-6942-ADB8-286C000B8761}" type="presOf" srcId="{B2FFD0A1-8F89-8042-A707-20951AEEA367}" destId="{0AA08326-FFC9-E641-8541-E8E6DC075243}" srcOrd="0" destOrd="0" presId="urn:microsoft.com/office/officeart/2009/3/layout/HorizontalOrganizationChart"/>
    <dgm:cxn modelId="{5D8DFB22-7044-184F-AE54-A1FB463EAAA1}" srcId="{07C17285-5AE6-2E41-92A6-89093C472FA6}" destId="{A53C0E2A-E88B-8346-B498-3C8AD8E907DA}" srcOrd="1" destOrd="0" parTransId="{0474B523-303A-7B43-BCB9-CB6CA13E07F1}" sibTransId="{A5E8D517-A200-9949-9DD0-707BC1B8E718}"/>
    <dgm:cxn modelId="{DAC4EC39-38C0-5841-A355-A9C61EDDEECC}" type="presOf" srcId="{07C17285-5AE6-2E41-92A6-89093C472FA6}" destId="{49765740-23CE-E24F-932F-6BC461E222AA}" srcOrd="1" destOrd="0" presId="urn:microsoft.com/office/officeart/2009/3/layout/HorizontalOrganizationChart"/>
    <dgm:cxn modelId="{FE134747-DAA5-6047-B934-2B42E60199E8}" srcId="{B2FFD0A1-8F89-8042-A707-20951AEEA367}" destId="{38ACE8E2-8ED2-0C46-9C6F-08C9B40FC01F}" srcOrd="0" destOrd="0" parTransId="{53D69E88-213C-7F4C-BEFF-308D79B6689C}" sibTransId="{074F60B3-156A-674F-ABF0-62734A3F4241}"/>
    <dgm:cxn modelId="{701A8252-824F-2347-A793-BDD3F7EE34DD}" type="presOf" srcId="{07C17285-5AE6-2E41-92A6-89093C472FA6}" destId="{7073AD08-5069-EA41-ADE1-047E2D20EA5E}" srcOrd="0" destOrd="0" presId="urn:microsoft.com/office/officeart/2009/3/layout/HorizontalOrganizationChart"/>
    <dgm:cxn modelId="{46382854-CF17-6B40-BF86-37DCA39A62E5}" type="presOf" srcId="{683DF9F2-197F-8D4E-A32A-353F6F6AE621}" destId="{CC6E0398-25B9-8444-B57F-18989C75E128}" srcOrd="0" destOrd="0" presId="urn:microsoft.com/office/officeart/2009/3/layout/HorizontalOrganizationChart"/>
    <dgm:cxn modelId="{5DD10475-E034-C941-84E8-7BBBE89EE785}" type="presOf" srcId="{683DF9F2-197F-8D4E-A32A-353F6F6AE621}" destId="{B0489625-74FD-8741-9D68-BE2DD3778BAE}" srcOrd="1" destOrd="0" presId="urn:microsoft.com/office/officeart/2009/3/layout/HorizontalOrganizationChart"/>
    <dgm:cxn modelId="{CDDF3E85-FE92-9B4B-8393-361D152E90A3}" type="presOf" srcId="{BD094D79-7A6C-3141-9D5F-F89D8AC322BE}" destId="{46BC63D1-B5ED-1B40-8054-95F33D0C47EC}" srcOrd="0" destOrd="0" presId="urn:microsoft.com/office/officeart/2009/3/layout/HorizontalOrganizationChart"/>
    <dgm:cxn modelId="{D2214C9A-2D18-E641-A440-9B209EF7C225}" type="presOf" srcId="{A53C0E2A-E88B-8346-B498-3C8AD8E907DA}" destId="{73F00BA5-3E52-9740-AE30-0B54C2B92EF5}" srcOrd="1" destOrd="0" presId="urn:microsoft.com/office/officeart/2009/3/layout/HorizontalOrganizationChart"/>
    <dgm:cxn modelId="{0A9456A8-18EE-6B47-B3DE-6FB368AD5BB1}" type="presOf" srcId="{F974938A-219D-5A48-A27D-5AE0BEDEE26C}" destId="{1C14DBF2-D6A8-064C-B742-FED5117127EF}" srcOrd="0" destOrd="0" presId="urn:microsoft.com/office/officeart/2009/3/layout/HorizontalOrganizationChart"/>
    <dgm:cxn modelId="{FD2640A9-1CC1-E44E-BCB5-0104C485A810}" srcId="{38ACE8E2-8ED2-0C46-9C6F-08C9B40FC01F}" destId="{683DF9F2-197F-8D4E-A32A-353F6F6AE621}" srcOrd="1" destOrd="0" parTransId="{75D0503F-2884-0A4A-A7FA-FA72785C9806}" sibTransId="{18AF8A34-6FB7-4B4D-8822-57B0107621C6}"/>
    <dgm:cxn modelId="{11B2D0B3-6198-2C4B-9D5F-3373980A3A02}" srcId="{38ACE8E2-8ED2-0C46-9C6F-08C9B40FC01F}" destId="{BD094D79-7A6C-3141-9D5F-F89D8AC322BE}" srcOrd="0" destOrd="0" parTransId="{F1149F1D-C2D0-2640-A1CD-71835088E96D}" sibTransId="{07EE4961-2DC5-3547-8B54-AD314AD1051A}"/>
    <dgm:cxn modelId="{E61835C5-E8AC-394B-B6AD-9D366274321A}" type="presOf" srcId="{38ACE8E2-8ED2-0C46-9C6F-08C9B40FC01F}" destId="{09116878-809C-3B4C-BA04-769EAAE3F73E}" srcOrd="1" destOrd="0" presId="urn:microsoft.com/office/officeart/2009/3/layout/HorizontalOrganizationChart"/>
    <dgm:cxn modelId="{660593C9-159C-C04A-BA0E-AA22450426B5}" type="presOf" srcId="{A53C0E2A-E88B-8346-B498-3C8AD8E907DA}" destId="{F73F9F62-C54C-0E45-9222-4649F5273D69}" srcOrd="0" destOrd="0" presId="urn:microsoft.com/office/officeart/2009/3/layout/HorizontalOrganizationChart"/>
    <dgm:cxn modelId="{D2D5B0CE-A42D-0445-9BF6-C9C44BE9C156}" type="presOf" srcId="{0474B523-303A-7B43-BCB9-CB6CA13E07F1}" destId="{46EF973A-0D8D-6C41-9FF6-4B9EB8556252}" srcOrd="0" destOrd="0" presId="urn:microsoft.com/office/officeart/2009/3/layout/HorizontalOrganizationChart"/>
    <dgm:cxn modelId="{3037D7D2-25C2-174D-9E90-9D41A6572F95}" srcId="{B2FFD0A1-8F89-8042-A707-20951AEEA367}" destId="{07C17285-5AE6-2E41-92A6-89093C472FA6}" srcOrd="1" destOrd="0" parTransId="{837931F3-3F37-F24A-9F69-E8F48AC4CE24}" sibTransId="{4884B829-7BDF-D549-8290-75FD560C0202}"/>
    <dgm:cxn modelId="{A3E613DA-4267-6A4E-93C8-754967435C9D}" srcId="{07C17285-5AE6-2E41-92A6-89093C472FA6}" destId="{F974938A-219D-5A48-A27D-5AE0BEDEE26C}" srcOrd="0" destOrd="0" parTransId="{130BB5B5-7B22-DA41-B120-72EFA92918F5}" sibTransId="{0B57A73B-1DE6-404B-B9EA-612BCD4DC1AE}"/>
    <dgm:cxn modelId="{7F637BE2-2570-1F4C-8086-D39650A3070B}" type="presOf" srcId="{F974938A-219D-5A48-A27D-5AE0BEDEE26C}" destId="{58413B58-EBFB-3A4E-993A-3E1E3BE2FD83}" srcOrd="1" destOrd="0" presId="urn:microsoft.com/office/officeart/2009/3/layout/HorizontalOrganizationChart"/>
    <dgm:cxn modelId="{5A7E2EE4-18F6-AF47-A29B-A3492162E51B}" type="presOf" srcId="{130BB5B5-7B22-DA41-B120-72EFA92918F5}" destId="{08E2A57E-8F19-9743-82DD-0E907BDCB76B}" srcOrd="0" destOrd="0" presId="urn:microsoft.com/office/officeart/2009/3/layout/HorizontalOrganizationChart"/>
    <dgm:cxn modelId="{5674E0EC-27D8-5747-A6CA-624950EE0D52}" type="presOf" srcId="{75D0503F-2884-0A4A-A7FA-FA72785C9806}" destId="{018A6404-D444-6C4A-B1FC-D1E79D3676E5}" srcOrd="0" destOrd="0" presId="urn:microsoft.com/office/officeart/2009/3/layout/HorizontalOrganizationChart"/>
    <dgm:cxn modelId="{F6706864-0510-354D-B7B4-AD1B77243725}" type="presParOf" srcId="{0AA08326-FFC9-E641-8541-E8E6DC075243}" destId="{09D936B6-467A-984C-9D25-B4CCA67F9F28}" srcOrd="0" destOrd="0" presId="urn:microsoft.com/office/officeart/2009/3/layout/HorizontalOrganizationChart"/>
    <dgm:cxn modelId="{A066C281-80D7-7C49-9194-ECDED2E8C637}" type="presParOf" srcId="{09D936B6-467A-984C-9D25-B4CCA67F9F28}" destId="{6FC88219-2ADE-0249-B45E-87420197B19E}" srcOrd="0" destOrd="0" presId="urn:microsoft.com/office/officeart/2009/3/layout/HorizontalOrganizationChart"/>
    <dgm:cxn modelId="{2C89E234-A8E9-AD47-83BB-A8FF06101D77}" type="presParOf" srcId="{6FC88219-2ADE-0249-B45E-87420197B19E}" destId="{E77718E0-44A0-AD42-8F9F-DEA2CFCEEEC4}" srcOrd="0" destOrd="0" presId="urn:microsoft.com/office/officeart/2009/3/layout/HorizontalOrganizationChart"/>
    <dgm:cxn modelId="{D8119A95-FC03-694F-8EEF-3CC759CECA1A}" type="presParOf" srcId="{6FC88219-2ADE-0249-B45E-87420197B19E}" destId="{09116878-809C-3B4C-BA04-769EAAE3F73E}" srcOrd="1" destOrd="0" presId="urn:microsoft.com/office/officeart/2009/3/layout/HorizontalOrganizationChart"/>
    <dgm:cxn modelId="{3D787163-225E-E643-808B-AEB800D1C9E0}" type="presParOf" srcId="{09D936B6-467A-984C-9D25-B4CCA67F9F28}" destId="{B50C84FF-7E29-1447-B1CD-6D111FD3FE16}" srcOrd="1" destOrd="0" presId="urn:microsoft.com/office/officeart/2009/3/layout/HorizontalOrganizationChart"/>
    <dgm:cxn modelId="{E9C7D368-0BC2-474F-B20D-ECD24E939369}" type="presParOf" srcId="{B50C84FF-7E29-1447-B1CD-6D111FD3FE16}" destId="{F03A86B5-C3E5-A14B-AD1C-BAF3018E38BD}" srcOrd="0" destOrd="0" presId="urn:microsoft.com/office/officeart/2009/3/layout/HorizontalOrganizationChart"/>
    <dgm:cxn modelId="{20C06C7A-847B-2A44-8FA4-C957F8FAA09E}" type="presParOf" srcId="{B50C84FF-7E29-1447-B1CD-6D111FD3FE16}" destId="{5281CADC-DF55-9941-A62B-14782A337B17}" srcOrd="1" destOrd="0" presId="urn:microsoft.com/office/officeart/2009/3/layout/HorizontalOrganizationChart"/>
    <dgm:cxn modelId="{4A6089C6-7679-D94E-AACD-6759D4B9E180}" type="presParOf" srcId="{5281CADC-DF55-9941-A62B-14782A337B17}" destId="{21B854D2-4737-884C-8091-C9A1B3732A63}" srcOrd="0" destOrd="0" presId="urn:microsoft.com/office/officeart/2009/3/layout/HorizontalOrganizationChart"/>
    <dgm:cxn modelId="{6D74EB1B-E034-2941-BA5F-9FAFDDD07D92}" type="presParOf" srcId="{21B854D2-4737-884C-8091-C9A1B3732A63}" destId="{46BC63D1-B5ED-1B40-8054-95F33D0C47EC}" srcOrd="0" destOrd="0" presId="urn:microsoft.com/office/officeart/2009/3/layout/HorizontalOrganizationChart"/>
    <dgm:cxn modelId="{09B4B667-6246-4142-9C9E-1DC3ABE005FA}" type="presParOf" srcId="{21B854D2-4737-884C-8091-C9A1B3732A63}" destId="{353D4711-8FD9-1D4F-ADC0-46904716E7DC}" srcOrd="1" destOrd="0" presId="urn:microsoft.com/office/officeart/2009/3/layout/HorizontalOrganizationChart"/>
    <dgm:cxn modelId="{7B7065E8-FD81-2D41-A662-F38AC4898E03}" type="presParOf" srcId="{5281CADC-DF55-9941-A62B-14782A337B17}" destId="{D59C6880-1B9E-7C4C-B027-7F6269FA37CF}" srcOrd="1" destOrd="0" presId="urn:microsoft.com/office/officeart/2009/3/layout/HorizontalOrganizationChart"/>
    <dgm:cxn modelId="{1156C205-FCAB-5D43-8B72-2737646DF16D}" type="presParOf" srcId="{5281CADC-DF55-9941-A62B-14782A337B17}" destId="{F77DFF35-6B78-744E-9AD6-2428F6DD3CBE}" srcOrd="2" destOrd="0" presId="urn:microsoft.com/office/officeart/2009/3/layout/HorizontalOrganizationChart"/>
    <dgm:cxn modelId="{4F2809DC-230D-664C-8E21-53271EC67E0F}" type="presParOf" srcId="{B50C84FF-7E29-1447-B1CD-6D111FD3FE16}" destId="{018A6404-D444-6C4A-B1FC-D1E79D3676E5}" srcOrd="2" destOrd="0" presId="urn:microsoft.com/office/officeart/2009/3/layout/HorizontalOrganizationChart"/>
    <dgm:cxn modelId="{DA246D4B-BF4C-DB4E-8183-133BCE32B7E1}" type="presParOf" srcId="{B50C84FF-7E29-1447-B1CD-6D111FD3FE16}" destId="{A244938D-7DFE-0A40-BF54-11113C8A07B7}" srcOrd="3" destOrd="0" presId="urn:microsoft.com/office/officeart/2009/3/layout/HorizontalOrganizationChart"/>
    <dgm:cxn modelId="{320A1E2D-E6F7-CC47-8F61-F095E045FDB5}" type="presParOf" srcId="{A244938D-7DFE-0A40-BF54-11113C8A07B7}" destId="{5ACE7CF4-A1EC-6241-8366-72A923651746}" srcOrd="0" destOrd="0" presId="urn:microsoft.com/office/officeart/2009/3/layout/HorizontalOrganizationChart"/>
    <dgm:cxn modelId="{86A9CC1A-1A68-8442-A5FE-A07A3F142761}" type="presParOf" srcId="{5ACE7CF4-A1EC-6241-8366-72A923651746}" destId="{CC6E0398-25B9-8444-B57F-18989C75E128}" srcOrd="0" destOrd="0" presId="urn:microsoft.com/office/officeart/2009/3/layout/HorizontalOrganizationChart"/>
    <dgm:cxn modelId="{FE326A50-C077-2347-93F8-F454A17B0FE1}" type="presParOf" srcId="{5ACE7CF4-A1EC-6241-8366-72A923651746}" destId="{B0489625-74FD-8741-9D68-BE2DD3778BAE}" srcOrd="1" destOrd="0" presId="urn:microsoft.com/office/officeart/2009/3/layout/HorizontalOrganizationChart"/>
    <dgm:cxn modelId="{6EEC7444-0C53-EC47-93F5-9022539E5E90}" type="presParOf" srcId="{A244938D-7DFE-0A40-BF54-11113C8A07B7}" destId="{3FAFDD78-3B53-3B4F-AFB3-A575114CA4F2}" srcOrd="1" destOrd="0" presId="urn:microsoft.com/office/officeart/2009/3/layout/HorizontalOrganizationChart"/>
    <dgm:cxn modelId="{D3E1264F-F65F-D146-B98F-891D9037A1E9}" type="presParOf" srcId="{A244938D-7DFE-0A40-BF54-11113C8A07B7}" destId="{89E6FFD9-EBA4-3A42-B5E5-C4A2B2721AC1}" srcOrd="2" destOrd="0" presId="urn:microsoft.com/office/officeart/2009/3/layout/HorizontalOrganizationChart"/>
    <dgm:cxn modelId="{0826579D-7C85-8C43-9C8A-E9B5BC897C7F}" type="presParOf" srcId="{09D936B6-467A-984C-9D25-B4CCA67F9F28}" destId="{BA20156C-0500-8B4A-B25D-F1F76A7EA767}" srcOrd="2" destOrd="0" presId="urn:microsoft.com/office/officeart/2009/3/layout/HorizontalOrganizationChart"/>
    <dgm:cxn modelId="{F3450BC2-4421-9149-B2E6-72C5B11EC9CA}" type="presParOf" srcId="{0AA08326-FFC9-E641-8541-E8E6DC075243}" destId="{B1C1B935-0633-E64E-8940-7290B0369D27}" srcOrd="1" destOrd="0" presId="urn:microsoft.com/office/officeart/2009/3/layout/HorizontalOrganizationChart"/>
    <dgm:cxn modelId="{0399B40D-9153-3A40-AA14-2C149AA7A791}" type="presParOf" srcId="{B1C1B935-0633-E64E-8940-7290B0369D27}" destId="{CDA855F0-44FE-DC49-870E-0FD917412ECA}" srcOrd="0" destOrd="0" presId="urn:microsoft.com/office/officeart/2009/3/layout/HorizontalOrganizationChart"/>
    <dgm:cxn modelId="{F7BF2CF1-98C6-1B45-AB88-15E94E4D3B1F}" type="presParOf" srcId="{CDA855F0-44FE-DC49-870E-0FD917412ECA}" destId="{7073AD08-5069-EA41-ADE1-047E2D20EA5E}" srcOrd="0" destOrd="0" presId="urn:microsoft.com/office/officeart/2009/3/layout/HorizontalOrganizationChart"/>
    <dgm:cxn modelId="{C52145B6-744D-BC40-9459-53AFBB25971A}" type="presParOf" srcId="{CDA855F0-44FE-DC49-870E-0FD917412ECA}" destId="{49765740-23CE-E24F-932F-6BC461E222AA}" srcOrd="1" destOrd="0" presId="urn:microsoft.com/office/officeart/2009/3/layout/HorizontalOrganizationChart"/>
    <dgm:cxn modelId="{E2493E85-F053-5C42-9427-09547AB23885}" type="presParOf" srcId="{B1C1B935-0633-E64E-8940-7290B0369D27}" destId="{B17684DB-9CF4-304B-BB65-7F0361216CA6}" srcOrd="1" destOrd="0" presId="urn:microsoft.com/office/officeart/2009/3/layout/HorizontalOrganizationChart"/>
    <dgm:cxn modelId="{C6D2AC07-E7BA-4049-B7EE-1EF6CA760BE8}" type="presParOf" srcId="{B17684DB-9CF4-304B-BB65-7F0361216CA6}" destId="{08E2A57E-8F19-9743-82DD-0E907BDCB76B}" srcOrd="0" destOrd="0" presId="urn:microsoft.com/office/officeart/2009/3/layout/HorizontalOrganizationChart"/>
    <dgm:cxn modelId="{FFDCF7E9-F207-DE45-80DC-303A43387EE1}" type="presParOf" srcId="{B17684DB-9CF4-304B-BB65-7F0361216CA6}" destId="{57108CFC-94DB-5B46-BE23-989AAEB222E4}" srcOrd="1" destOrd="0" presId="urn:microsoft.com/office/officeart/2009/3/layout/HorizontalOrganizationChart"/>
    <dgm:cxn modelId="{8F9C0A03-9D3A-FD41-A7D8-77525BEBFC7A}" type="presParOf" srcId="{57108CFC-94DB-5B46-BE23-989AAEB222E4}" destId="{A4BBBA06-624C-6E4C-AC75-123F3B727423}" srcOrd="0" destOrd="0" presId="urn:microsoft.com/office/officeart/2009/3/layout/HorizontalOrganizationChart"/>
    <dgm:cxn modelId="{A3D45E05-A549-7944-B499-2806AACEBC07}" type="presParOf" srcId="{A4BBBA06-624C-6E4C-AC75-123F3B727423}" destId="{1C14DBF2-D6A8-064C-B742-FED5117127EF}" srcOrd="0" destOrd="0" presId="urn:microsoft.com/office/officeart/2009/3/layout/HorizontalOrganizationChart"/>
    <dgm:cxn modelId="{A174354E-84BA-8048-A1E2-8E67DA6251B2}" type="presParOf" srcId="{A4BBBA06-624C-6E4C-AC75-123F3B727423}" destId="{58413B58-EBFB-3A4E-993A-3E1E3BE2FD83}" srcOrd="1" destOrd="0" presId="urn:microsoft.com/office/officeart/2009/3/layout/HorizontalOrganizationChart"/>
    <dgm:cxn modelId="{FBD65C31-FEC3-244D-94EA-0006830FEB1E}" type="presParOf" srcId="{57108CFC-94DB-5B46-BE23-989AAEB222E4}" destId="{9247E83F-E1B7-2F40-9571-063FF5A796FC}" srcOrd="1" destOrd="0" presId="urn:microsoft.com/office/officeart/2009/3/layout/HorizontalOrganizationChart"/>
    <dgm:cxn modelId="{7763FE1F-622C-5645-9693-B90AEAAE398A}" type="presParOf" srcId="{57108CFC-94DB-5B46-BE23-989AAEB222E4}" destId="{06E7CCCE-0903-C046-80FA-F6539DE318A1}" srcOrd="2" destOrd="0" presId="urn:microsoft.com/office/officeart/2009/3/layout/HorizontalOrganizationChart"/>
    <dgm:cxn modelId="{8AE17360-1958-464B-A9FD-B27F3D49AE97}" type="presParOf" srcId="{B17684DB-9CF4-304B-BB65-7F0361216CA6}" destId="{46EF973A-0D8D-6C41-9FF6-4B9EB8556252}" srcOrd="2" destOrd="0" presId="urn:microsoft.com/office/officeart/2009/3/layout/HorizontalOrganizationChart"/>
    <dgm:cxn modelId="{BF0F364A-9DA7-7348-94E2-45EE8CAF2CAA}" type="presParOf" srcId="{B17684DB-9CF4-304B-BB65-7F0361216CA6}" destId="{A60B7DD4-C63C-5146-B90D-121CA170630B}" srcOrd="3" destOrd="0" presId="urn:microsoft.com/office/officeart/2009/3/layout/HorizontalOrganizationChart"/>
    <dgm:cxn modelId="{A1783E93-C17C-9E49-A8B9-51933C4CD5AC}" type="presParOf" srcId="{A60B7DD4-C63C-5146-B90D-121CA170630B}" destId="{8AA7B55F-5484-B24F-B60C-13CF10410362}" srcOrd="0" destOrd="0" presId="urn:microsoft.com/office/officeart/2009/3/layout/HorizontalOrganizationChart"/>
    <dgm:cxn modelId="{37DDA5B4-780F-164A-B5A7-8B1D0ADAC1AB}" type="presParOf" srcId="{8AA7B55F-5484-B24F-B60C-13CF10410362}" destId="{F73F9F62-C54C-0E45-9222-4649F5273D69}" srcOrd="0" destOrd="0" presId="urn:microsoft.com/office/officeart/2009/3/layout/HorizontalOrganizationChart"/>
    <dgm:cxn modelId="{36310838-376E-0841-BDE4-47DD560294D7}" type="presParOf" srcId="{8AA7B55F-5484-B24F-B60C-13CF10410362}" destId="{73F00BA5-3E52-9740-AE30-0B54C2B92EF5}" srcOrd="1" destOrd="0" presId="urn:microsoft.com/office/officeart/2009/3/layout/HorizontalOrganizationChart"/>
    <dgm:cxn modelId="{A3D07151-2DB8-4245-9679-BFC48D798C34}" type="presParOf" srcId="{A60B7DD4-C63C-5146-B90D-121CA170630B}" destId="{8D9F3601-6620-D140-910F-CD52FCC526A1}" srcOrd="1" destOrd="0" presId="urn:microsoft.com/office/officeart/2009/3/layout/HorizontalOrganizationChart"/>
    <dgm:cxn modelId="{07F1111B-7657-A647-AC04-7ECFE82C7B6B}" type="presParOf" srcId="{A60B7DD4-C63C-5146-B90D-121CA170630B}" destId="{83402FD8-D3A2-9243-979B-AA994A2FB6B8}" srcOrd="2" destOrd="0" presId="urn:microsoft.com/office/officeart/2009/3/layout/HorizontalOrganizationChart"/>
    <dgm:cxn modelId="{0D0F41D9-6A80-154F-8D5D-824C6871EB59}" type="presParOf" srcId="{B1C1B935-0633-E64E-8940-7290B0369D27}" destId="{7EE6F266-BD56-E64C-AA99-EF572D2EA884}" srcOrd="2" destOrd="0" presId="urn:microsoft.com/office/officeart/2009/3/layout/HorizontalOrganizationChart"/>
  </dgm:cxnLst>
  <dgm:bg>
    <a:no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138159A-E6D8-A343-9FFC-676250CAA8B7}" type="doc">
      <dgm:prSet loTypeId="urn:microsoft.com/office/officeart/2009/layout/CircleArrowProcess" loCatId="" qsTypeId="urn:microsoft.com/office/officeart/2005/8/quickstyle/simple1" qsCatId="simple" csTypeId="urn:microsoft.com/office/officeart/2005/8/colors/colorful4" csCatId="colorful" phldr="1"/>
      <dgm:spPr/>
      <dgm:t>
        <a:bodyPr/>
        <a:lstStyle/>
        <a:p>
          <a:endParaRPr lang="en-US"/>
        </a:p>
      </dgm:t>
    </dgm:pt>
    <dgm:pt modelId="{41463E77-5B81-FA44-A3D3-E87AC4E4B6AA}">
      <dgm:prSet phldrT="[Text]"/>
      <dgm:spPr/>
      <dgm:t>
        <a:bodyPr/>
        <a:lstStyle/>
        <a:p>
          <a:r>
            <a:rPr lang="en-US" dirty="0"/>
            <a:t>Simple Linear Regression</a:t>
          </a:r>
        </a:p>
      </dgm:t>
    </dgm:pt>
    <dgm:pt modelId="{3ACA6C33-0964-8E4A-A8C9-388F64843A4A}" type="parTrans" cxnId="{FBD7C4BF-D69C-CB49-834E-7C3E051095B7}">
      <dgm:prSet/>
      <dgm:spPr/>
      <dgm:t>
        <a:bodyPr/>
        <a:lstStyle/>
        <a:p>
          <a:endParaRPr lang="en-US"/>
        </a:p>
      </dgm:t>
    </dgm:pt>
    <dgm:pt modelId="{08C7E335-0AA1-D345-9243-BBC9CD142C68}" type="sibTrans" cxnId="{FBD7C4BF-D69C-CB49-834E-7C3E051095B7}">
      <dgm:prSet/>
      <dgm:spPr/>
      <dgm:t>
        <a:bodyPr/>
        <a:lstStyle/>
        <a:p>
          <a:endParaRPr lang="en-US"/>
        </a:p>
      </dgm:t>
    </dgm:pt>
    <dgm:pt modelId="{B909C7A7-68E0-1E44-B29A-C383424B4758}">
      <dgm:prSet phldrT="[Text]"/>
      <dgm:spPr/>
      <dgm:t>
        <a:bodyPr/>
        <a:lstStyle/>
        <a:p>
          <a:r>
            <a:rPr lang="en-US" dirty="0"/>
            <a:t>Polynomial Model</a:t>
          </a:r>
        </a:p>
      </dgm:t>
    </dgm:pt>
    <dgm:pt modelId="{B11233A2-1CA5-F143-96C9-EE55897FC7FF}" type="parTrans" cxnId="{9B9B7FB5-3162-8544-B00E-5F8DCF3D700A}">
      <dgm:prSet/>
      <dgm:spPr/>
      <dgm:t>
        <a:bodyPr/>
        <a:lstStyle/>
        <a:p>
          <a:endParaRPr lang="en-US"/>
        </a:p>
      </dgm:t>
    </dgm:pt>
    <dgm:pt modelId="{E4DA3338-EF7A-B04C-93D5-9925BF7AEB82}" type="sibTrans" cxnId="{9B9B7FB5-3162-8544-B00E-5F8DCF3D700A}">
      <dgm:prSet/>
      <dgm:spPr/>
      <dgm:t>
        <a:bodyPr/>
        <a:lstStyle/>
        <a:p>
          <a:endParaRPr lang="en-US"/>
        </a:p>
      </dgm:t>
    </dgm:pt>
    <dgm:pt modelId="{08177105-8899-3942-A424-EBDAEA85B052}">
      <dgm:prSet phldrT="[Text]"/>
      <dgm:spPr/>
      <dgm:t>
        <a:bodyPr/>
        <a:lstStyle/>
        <a:p>
          <a:r>
            <a:rPr lang="en-US" dirty="0"/>
            <a:t>Interactions</a:t>
          </a:r>
        </a:p>
      </dgm:t>
    </dgm:pt>
    <dgm:pt modelId="{843FFA14-B0D2-EE4E-9698-D593AB3F9C3F}" type="parTrans" cxnId="{72C38022-189D-4447-8269-9EDB4D155027}">
      <dgm:prSet/>
      <dgm:spPr/>
      <dgm:t>
        <a:bodyPr/>
        <a:lstStyle/>
        <a:p>
          <a:endParaRPr lang="en-US"/>
        </a:p>
      </dgm:t>
    </dgm:pt>
    <dgm:pt modelId="{A32F8C88-A8EB-2546-965B-1BE10977C3EA}" type="sibTrans" cxnId="{72C38022-189D-4447-8269-9EDB4D155027}">
      <dgm:prSet/>
      <dgm:spPr/>
      <dgm:t>
        <a:bodyPr/>
        <a:lstStyle/>
        <a:p>
          <a:endParaRPr lang="en-US"/>
        </a:p>
      </dgm:t>
    </dgm:pt>
    <dgm:pt modelId="{64B61D0A-D298-8845-89DE-EDAB02289B6D}">
      <dgm:prSet phldrT="[Text]"/>
      <dgm:spPr/>
      <dgm:t>
        <a:bodyPr/>
        <a:lstStyle/>
        <a:p>
          <a:r>
            <a:rPr lang="en-US" dirty="0"/>
            <a:t>Regularizations</a:t>
          </a:r>
        </a:p>
      </dgm:t>
    </dgm:pt>
    <dgm:pt modelId="{3AFA264E-7382-5C4F-844D-AA432AAA5475}" type="parTrans" cxnId="{C860D3FF-0C23-DD41-8315-F92375938373}">
      <dgm:prSet/>
      <dgm:spPr/>
      <dgm:t>
        <a:bodyPr/>
        <a:lstStyle/>
        <a:p>
          <a:endParaRPr lang="en-US"/>
        </a:p>
      </dgm:t>
    </dgm:pt>
    <dgm:pt modelId="{87224880-DB25-7D4A-8B8E-B752266E945C}" type="sibTrans" cxnId="{C860D3FF-0C23-DD41-8315-F92375938373}">
      <dgm:prSet/>
      <dgm:spPr/>
      <dgm:t>
        <a:bodyPr/>
        <a:lstStyle/>
        <a:p>
          <a:endParaRPr lang="en-US"/>
        </a:p>
      </dgm:t>
    </dgm:pt>
    <dgm:pt modelId="{4AB8F125-7CDF-584E-B36E-B697031352FE}">
      <dgm:prSet phldrT="[Text]"/>
      <dgm:spPr/>
      <dgm:t>
        <a:bodyPr/>
        <a:lstStyle/>
        <a:p>
          <a:r>
            <a:rPr lang="en-US" dirty="0"/>
            <a:t>Grid Search</a:t>
          </a:r>
        </a:p>
      </dgm:t>
    </dgm:pt>
    <dgm:pt modelId="{9C621708-BB47-7543-98EE-0DF7657F3748}" type="parTrans" cxnId="{297202F2-807E-6841-BB23-E450B4FB66D3}">
      <dgm:prSet/>
      <dgm:spPr/>
      <dgm:t>
        <a:bodyPr/>
        <a:lstStyle/>
        <a:p>
          <a:endParaRPr lang="en-US"/>
        </a:p>
      </dgm:t>
    </dgm:pt>
    <dgm:pt modelId="{44E5A7CC-F214-7544-8451-2ECF4C63F10A}" type="sibTrans" cxnId="{297202F2-807E-6841-BB23-E450B4FB66D3}">
      <dgm:prSet/>
      <dgm:spPr/>
      <dgm:t>
        <a:bodyPr/>
        <a:lstStyle/>
        <a:p>
          <a:endParaRPr lang="en-US"/>
        </a:p>
      </dgm:t>
    </dgm:pt>
    <dgm:pt modelId="{A01C0327-F619-8046-AEC3-C685D3167942}" type="pres">
      <dgm:prSet presAssocID="{6138159A-E6D8-A343-9FFC-676250CAA8B7}" presName="Name0" presStyleCnt="0">
        <dgm:presLayoutVars>
          <dgm:chMax val="7"/>
          <dgm:chPref val="7"/>
          <dgm:dir/>
          <dgm:animLvl val="lvl"/>
        </dgm:presLayoutVars>
      </dgm:prSet>
      <dgm:spPr/>
    </dgm:pt>
    <dgm:pt modelId="{14AB2ED0-7623-BD49-A200-75B525AECCB4}" type="pres">
      <dgm:prSet presAssocID="{41463E77-5B81-FA44-A3D3-E87AC4E4B6AA}" presName="Accent1" presStyleCnt="0"/>
      <dgm:spPr/>
    </dgm:pt>
    <dgm:pt modelId="{D3FB6617-B888-8A47-B756-CF0B3149A6C0}" type="pres">
      <dgm:prSet presAssocID="{41463E77-5B81-FA44-A3D3-E87AC4E4B6AA}" presName="Accent" presStyleLbl="node1" presStyleIdx="0" presStyleCnt="5"/>
      <dgm:spPr/>
    </dgm:pt>
    <dgm:pt modelId="{9668A8DB-A945-0A47-90F9-3A6C0AE6C6B8}" type="pres">
      <dgm:prSet presAssocID="{41463E77-5B81-FA44-A3D3-E87AC4E4B6AA}" presName="Parent1" presStyleLbl="revTx" presStyleIdx="0" presStyleCnt="5">
        <dgm:presLayoutVars>
          <dgm:chMax val="1"/>
          <dgm:chPref val="1"/>
          <dgm:bulletEnabled val="1"/>
        </dgm:presLayoutVars>
      </dgm:prSet>
      <dgm:spPr/>
    </dgm:pt>
    <dgm:pt modelId="{36752F69-3BD8-574D-85CE-0E5353AEDC9B}" type="pres">
      <dgm:prSet presAssocID="{B909C7A7-68E0-1E44-B29A-C383424B4758}" presName="Accent2" presStyleCnt="0"/>
      <dgm:spPr/>
    </dgm:pt>
    <dgm:pt modelId="{71FA2547-D5A9-664A-8AAB-EEF9174BE6F0}" type="pres">
      <dgm:prSet presAssocID="{B909C7A7-68E0-1E44-B29A-C383424B4758}" presName="Accent" presStyleLbl="node1" presStyleIdx="1" presStyleCnt="5"/>
      <dgm:spPr/>
    </dgm:pt>
    <dgm:pt modelId="{3806B577-A831-1541-8915-56F6C9494D67}" type="pres">
      <dgm:prSet presAssocID="{B909C7A7-68E0-1E44-B29A-C383424B4758}" presName="Parent2" presStyleLbl="revTx" presStyleIdx="1" presStyleCnt="5">
        <dgm:presLayoutVars>
          <dgm:chMax val="1"/>
          <dgm:chPref val="1"/>
          <dgm:bulletEnabled val="1"/>
        </dgm:presLayoutVars>
      </dgm:prSet>
      <dgm:spPr/>
    </dgm:pt>
    <dgm:pt modelId="{E7FC877D-6789-5442-9115-E9D4C863C616}" type="pres">
      <dgm:prSet presAssocID="{08177105-8899-3942-A424-EBDAEA85B052}" presName="Accent3" presStyleCnt="0"/>
      <dgm:spPr/>
    </dgm:pt>
    <dgm:pt modelId="{66308385-FAD3-DE4E-82CD-660CC1EF1E89}" type="pres">
      <dgm:prSet presAssocID="{08177105-8899-3942-A424-EBDAEA85B052}" presName="Accent" presStyleLbl="node1" presStyleIdx="2" presStyleCnt="5"/>
      <dgm:spPr/>
    </dgm:pt>
    <dgm:pt modelId="{1CF4846D-6270-7F46-8024-99B0571D61C4}" type="pres">
      <dgm:prSet presAssocID="{08177105-8899-3942-A424-EBDAEA85B052}" presName="Parent3" presStyleLbl="revTx" presStyleIdx="2" presStyleCnt="5">
        <dgm:presLayoutVars>
          <dgm:chMax val="1"/>
          <dgm:chPref val="1"/>
          <dgm:bulletEnabled val="1"/>
        </dgm:presLayoutVars>
      </dgm:prSet>
      <dgm:spPr/>
    </dgm:pt>
    <dgm:pt modelId="{2CC0BE9D-A153-184A-B12A-CE525D6BC0FB}" type="pres">
      <dgm:prSet presAssocID="{64B61D0A-D298-8845-89DE-EDAB02289B6D}" presName="Accent4" presStyleCnt="0"/>
      <dgm:spPr/>
    </dgm:pt>
    <dgm:pt modelId="{1C528E18-E78A-034C-B3B0-8AC13D84412D}" type="pres">
      <dgm:prSet presAssocID="{64B61D0A-D298-8845-89DE-EDAB02289B6D}" presName="Accent" presStyleLbl="node1" presStyleIdx="3" presStyleCnt="5"/>
      <dgm:spPr/>
    </dgm:pt>
    <dgm:pt modelId="{45216C23-84B4-074A-B2A6-CC7E6552A626}" type="pres">
      <dgm:prSet presAssocID="{64B61D0A-D298-8845-89DE-EDAB02289B6D}" presName="Parent4" presStyleLbl="revTx" presStyleIdx="3" presStyleCnt="5">
        <dgm:presLayoutVars>
          <dgm:chMax val="1"/>
          <dgm:chPref val="1"/>
          <dgm:bulletEnabled val="1"/>
        </dgm:presLayoutVars>
      </dgm:prSet>
      <dgm:spPr/>
    </dgm:pt>
    <dgm:pt modelId="{38C88C85-53AF-004B-84FD-3BD92070EAB7}" type="pres">
      <dgm:prSet presAssocID="{4AB8F125-7CDF-584E-B36E-B697031352FE}" presName="Accent5" presStyleCnt="0"/>
      <dgm:spPr/>
    </dgm:pt>
    <dgm:pt modelId="{4C70F02F-80D7-0441-9AF9-2CB6B5187615}" type="pres">
      <dgm:prSet presAssocID="{4AB8F125-7CDF-584E-B36E-B697031352FE}" presName="Accent" presStyleLbl="node1" presStyleIdx="4" presStyleCnt="5"/>
      <dgm:spPr/>
    </dgm:pt>
    <dgm:pt modelId="{09ADD979-738F-1746-8F84-E6B5D52D3E2A}" type="pres">
      <dgm:prSet presAssocID="{4AB8F125-7CDF-584E-B36E-B697031352FE}" presName="Parent5" presStyleLbl="revTx" presStyleIdx="4" presStyleCnt="5">
        <dgm:presLayoutVars>
          <dgm:chMax val="1"/>
          <dgm:chPref val="1"/>
          <dgm:bulletEnabled val="1"/>
        </dgm:presLayoutVars>
      </dgm:prSet>
      <dgm:spPr/>
    </dgm:pt>
  </dgm:ptLst>
  <dgm:cxnLst>
    <dgm:cxn modelId="{72C38022-189D-4447-8269-9EDB4D155027}" srcId="{6138159A-E6D8-A343-9FFC-676250CAA8B7}" destId="{08177105-8899-3942-A424-EBDAEA85B052}" srcOrd="2" destOrd="0" parTransId="{843FFA14-B0D2-EE4E-9698-D593AB3F9C3F}" sibTransId="{A32F8C88-A8EB-2546-965B-1BE10977C3EA}"/>
    <dgm:cxn modelId="{027EBF3E-5E06-2A44-9C0E-326C555D0671}" type="presOf" srcId="{41463E77-5B81-FA44-A3D3-E87AC4E4B6AA}" destId="{9668A8DB-A945-0A47-90F9-3A6C0AE6C6B8}" srcOrd="0" destOrd="0" presId="urn:microsoft.com/office/officeart/2009/layout/CircleArrowProcess"/>
    <dgm:cxn modelId="{FE686244-450D-AE4A-B217-9515D08A2FE5}" type="presOf" srcId="{6138159A-E6D8-A343-9FFC-676250CAA8B7}" destId="{A01C0327-F619-8046-AEC3-C685D3167942}" srcOrd="0" destOrd="0" presId="urn:microsoft.com/office/officeart/2009/layout/CircleArrowProcess"/>
    <dgm:cxn modelId="{11012965-C0B3-8649-A404-A036F5FC420C}" type="presOf" srcId="{08177105-8899-3942-A424-EBDAEA85B052}" destId="{1CF4846D-6270-7F46-8024-99B0571D61C4}" srcOrd="0" destOrd="0" presId="urn:microsoft.com/office/officeart/2009/layout/CircleArrowProcess"/>
    <dgm:cxn modelId="{6AB95BB0-1A34-AD48-A71B-37ED49D5FDE4}" type="presOf" srcId="{B909C7A7-68E0-1E44-B29A-C383424B4758}" destId="{3806B577-A831-1541-8915-56F6C9494D67}" srcOrd="0" destOrd="0" presId="urn:microsoft.com/office/officeart/2009/layout/CircleArrowProcess"/>
    <dgm:cxn modelId="{9B9B7FB5-3162-8544-B00E-5F8DCF3D700A}" srcId="{6138159A-E6D8-A343-9FFC-676250CAA8B7}" destId="{B909C7A7-68E0-1E44-B29A-C383424B4758}" srcOrd="1" destOrd="0" parTransId="{B11233A2-1CA5-F143-96C9-EE55897FC7FF}" sibTransId="{E4DA3338-EF7A-B04C-93D5-9925BF7AEB82}"/>
    <dgm:cxn modelId="{7CAEFBBC-6D18-3944-80E7-DA7B6153D86A}" type="presOf" srcId="{4AB8F125-7CDF-584E-B36E-B697031352FE}" destId="{09ADD979-738F-1746-8F84-E6B5D52D3E2A}" srcOrd="0" destOrd="0" presId="urn:microsoft.com/office/officeart/2009/layout/CircleArrowProcess"/>
    <dgm:cxn modelId="{FBD7C4BF-D69C-CB49-834E-7C3E051095B7}" srcId="{6138159A-E6D8-A343-9FFC-676250CAA8B7}" destId="{41463E77-5B81-FA44-A3D3-E87AC4E4B6AA}" srcOrd="0" destOrd="0" parTransId="{3ACA6C33-0964-8E4A-A8C9-388F64843A4A}" sibTransId="{08C7E335-0AA1-D345-9243-BBC9CD142C68}"/>
    <dgm:cxn modelId="{F36F78EB-AE57-9443-88B6-0158399F5DCF}" type="presOf" srcId="{64B61D0A-D298-8845-89DE-EDAB02289B6D}" destId="{45216C23-84B4-074A-B2A6-CC7E6552A626}" srcOrd="0" destOrd="0" presId="urn:microsoft.com/office/officeart/2009/layout/CircleArrowProcess"/>
    <dgm:cxn modelId="{297202F2-807E-6841-BB23-E450B4FB66D3}" srcId="{6138159A-E6D8-A343-9FFC-676250CAA8B7}" destId="{4AB8F125-7CDF-584E-B36E-B697031352FE}" srcOrd="4" destOrd="0" parTransId="{9C621708-BB47-7543-98EE-0DF7657F3748}" sibTransId="{44E5A7CC-F214-7544-8451-2ECF4C63F10A}"/>
    <dgm:cxn modelId="{C860D3FF-0C23-DD41-8315-F92375938373}" srcId="{6138159A-E6D8-A343-9FFC-676250CAA8B7}" destId="{64B61D0A-D298-8845-89DE-EDAB02289B6D}" srcOrd="3" destOrd="0" parTransId="{3AFA264E-7382-5C4F-844D-AA432AAA5475}" sibTransId="{87224880-DB25-7D4A-8B8E-B752266E945C}"/>
    <dgm:cxn modelId="{76357D31-F7C9-944F-A8AD-2458E4E3FFEA}" type="presParOf" srcId="{A01C0327-F619-8046-AEC3-C685D3167942}" destId="{14AB2ED0-7623-BD49-A200-75B525AECCB4}" srcOrd="0" destOrd="0" presId="urn:microsoft.com/office/officeart/2009/layout/CircleArrowProcess"/>
    <dgm:cxn modelId="{04472A24-092D-CC4E-A052-3C421F21530D}" type="presParOf" srcId="{14AB2ED0-7623-BD49-A200-75B525AECCB4}" destId="{D3FB6617-B888-8A47-B756-CF0B3149A6C0}" srcOrd="0" destOrd="0" presId="urn:microsoft.com/office/officeart/2009/layout/CircleArrowProcess"/>
    <dgm:cxn modelId="{09833D56-8040-F54F-A32D-5A0413059D7F}" type="presParOf" srcId="{A01C0327-F619-8046-AEC3-C685D3167942}" destId="{9668A8DB-A945-0A47-90F9-3A6C0AE6C6B8}" srcOrd="1" destOrd="0" presId="urn:microsoft.com/office/officeart/2009/layout/CircleArrowProcess"/>
    <dgm:cxn modelId="{449E6B70-A244-F547-88C3-0D4DCBFC7E39}" type="presParOf" srcId="{A01C0327-F619-8046-AEC3-C685D3167942}" destId="{36752F69-3BD8-574D-85CE-0E5353AEDC9B}" srcOrd="2" destOrd="0" presId="urn:microsoft.com/office/officeart/2009/layout/CircleArrowProcess"/>
    <dgm:cxn modelId="{2E714383-8F72-A347-9201-1C0D44DCCF2A}" type="presParOf" srcId="{36752F69-3BD8-574D-85CE-0E5353AEDC9B}" destId="{71FA2547-D5A9-664A-8AAB-EEF9174BE6F0}" srcOrd="0" destOrd="0" presId="urn:microsoft.com/office/officeart/2009/layout/CircleArrowProcess"/>
    <dgm:cxn modelId="{7EB32BB5-071A-D84F-AE47-167C7EE0BCF0}" type="presParOf" srcId="{A01C0327-F619-8046-AEC3-C685D3167942}" destId="{3806B577-A831-1541-8915-56F6C9494D67}" srcOrd="3" destOrd="0" presId="urn:microsoft.com/office/officeart/2009/layout/CircleArrowProcess"/>
    <dgm:cxn modelId="{E709CCA4-37E6-3846-AA81-77E1C5646394}" type="presParOf" srcId="{A01C0327-F619-8046-AEC3-C685D3167942}" destId="{E7FC877D-6789-5442-9115-E9D4C863C616}" srcOrd="4" destOrd="0" presId="urn:microsoft.com/office/officeart/2009/layout/CircleArrowProcess"/>
    <dgm:cxn modelId="{A6E56943-006D-404D-8FD7-B9FDF62F6D7A}" type="presParOf" srcId="{E7FC877D-6789-5442-9115-E9D4C863C616}" destId="{66308385-FAD3-DE4E-82CD-660CC1EF1E89}" srcOrd="0" destOrd="0" presId="urn:microsoft.com/office/officeart/2009/layout/CircleArrowProcess"/>
    <dgm:cxn modelId="{98E17B99-DEAD-8444-9BC3-19BE6DA7CBAD}" type="presParOf" srcId="{A01C0327-F619-8046-AEC3-C685D3167942}" destId="{1CF4846D-6270-7F46-8024-99B0571D61C4}" srcOrd="5" destOrd="0" presId="urn:microsoft.com/office/officeart/2009/layout/CircleArrowProcess"/>
    <dgm:cxn modelId="{56EA6D3B-F789-CD4F-B70D-AE6032D65C11}" type="presParOf" srcId="{A01C0327-F619-8046-AEC3-C685D3167942}" destId="{2CC0BE9D-A153-184A-B12A-CE525D6BC0FB}" srcOrd="6" destOrd="0" presId="urn:microsoft.com/office/officeart/2009/layout/CircleArrowProcess"/>
    <dgm:cxn modelId="{F4AC3A71-EDC3-7C47-8705-9B5966381A40}" type="presParOf" srcId="{2CC0BE9D-A153-184A-B12A-CE525D6BC0FB}" destId="{1C528E18-E78A-034C-B3B0-8AC13D84412D}" srcOrd="0" destOrd="0" presId="urn:microsoft.com/office/officeart/2009/layout/CircleArrowProcess"/>
    <dgm:cxn modelId="{518B4062-75F6-9141-8D32-CFACC2D34A8B}" type="presParOf" srcId="{A01C0327-F619-8046-AEC3-C685D3167942}" destId="{45216C23-84B4-074A-B2A6-CC7E6552A626}" srcOrd="7" destOrd="0" presId="urn:microsoft.com/office/officeart/2009/layout/CircleArrowProcess"/>
    <dgm:cxn modelId="{26938DB9-A898-064D-BE73-C163B17F9F6A}" type="presParOf" srcId="{A01C0327-F619-8046-AEC3-C685D3167942}" destId="{38C88C85-53AF-004B-84FD-3BD92070EAB7}" srcOrd="8" destOrd="0" presId="urn:microsoft.com/office/officeart/2009/layout/CircleArrowProcess"/>
    <dgm:cxn modelId="{5E40788D-0E23-8C47-A486-33F9F9D455B2}" type="presParOf" srcId="{38C88C85-53AF-004B-84FD-3BD92070EAB7}" destId="{4C70F02F-80D7-0441-9AF9-2CB6B5187615}" srcOrd="0" destOrd="0" presId="urn:microsoft.com/office/officeart/2009/layout/CircleArrowProcess"/>
    <dgm:cxn modelId="{014E6D51-165A-DD44-B386-89E1004D2CF8}" type="presParOf" srcId="{A01C0327-F619-8046-AEC3-C685D3167942}" destId="{09ADD979-738F-1746-8F84-E6B5D52D3E2A}" srcOrd="9" destOrd="0" presId="urn:microsoft.com/office/officeart/2009/layout/Circle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8866EF-E4C2-4308-8ABA-1442E8062752}">
      <dsp:nvSpPr>
        <dsp:cNvPr id="0" name=""/>
        <dsp:cNvSpPr/>
      </dsp:nvSpPr>
      <dsp:spPr>
        <a:xfrm>
          <a:off x="38945" y="514842"/>
          <a:ext cx="821111" cy="82111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07B073B-AB81-450D-B5F0-D981FB96AAEE}">
      <dsp:nvSpPr>
        <dsp:cNvPr id="0" name=""/>
        <dsp:cNvSpPr/>
      </dsp:nvSpPr>
      <dsp:spPr>
        <a:xfrm>
          <a:off x="211379" y="687276"/>
          <a:ext cx="476244" cy="47624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252D16-EF2F-4345-A81F-EF2B17362C3D}">
      <dsp:nvSpPr>
        <dsp:cNvPr id="0" name=""/>
        <dsp:cNvSpPr/>
      </dsp:nvSpPr>
      <dsp:spPr>
        <a:xfrm>
          <a:off x="1036009" y="514842"/>
          <a:ext cx="1935476" cy="821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22350">
            <a:lnSpc>
              <a:spcPct val="100000"/>
            </a:lnSpc>
            <a:spcBef>
              <a:spcPct val="0"/>
            </a:spcBef>
            <a:spcAft>
              <a:spcPct val="35000"/>
            </a:spcAft>
            <a:buNone/>
          </a:pPr>
          <a:r>
            <a:rPr lang="en-US" sz="2300" kern="1200" dirty="0"/>
            <a:t>Executive Summary</a:t>
          </a:r>
        </a:p>
      </dsp:txBody>
      <dsp:txXfrm>
        <a:off x="1036009" y="514842"/>
        <a:ext cx="1935476" cy="821111"/>
      </dsp:txXfrm>
    </dsp:sp>
    <dsp:sp modelId="{A5D35851-B7EE-4DF3-90B7-828A09B22EBE}">
      <dsp:nvSpPr>
        <dsp:cNvPr id="0" name=""/>
        <dsp:cNvSpPr/>
      </dsp:nvSpPr>
      <dsp:spPr>
        <a:xfrm>
          <a:off x="3308728" y="514842"/>
          <a:ext cx="821111" cy="82111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252FB05-20A0-435B-94FE-4E8626E5F230}">
      <dsp:nvSpPr>
        <dsp:cNvPr id="0" name=""/>
        <dsp:cNvSpPr/>
      </dsp:nvSpPr>
      <dsp:spPr>
        <a:xfrm>
          <a:off x="3481161" y="687276"/>
          <a:ext cx="476244" cy="476244"/>
        </a:xfrm>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5ADD592-7183-436F-893E-B25F155E80DD}">
      <dsp:nvSpPr>
        <dsp:cNvPr id="0" name=""/>
        <dsp:cNvSpPr/>
      </dsp:nvSpPr>
      <dsp:spPr>
        <a:xfrm>
          <a:off x="4305791" y="514842"/>
          <a:ext cx="1935476" cy="821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22350">
            <a:lnSpc>
              <a:spcPct val="100000"/>
            </a:lnSpc>
            <a:spcBef>
              <a:spcPct val="0"/>
            </a:spcBef>
            <a:spcAft>
              <a:spcPct val="35000"/>
            </a:spcAft>
            <a:buNone/>
          </a:pPr>
          <a:r>
            <a:rPr lang="en-US" sz="2300" kern="1200" dirty="0"/>
            <a:t>Introduction</a:t>
          </a:r>
        </a:p>
      </dsp:txBody>
      <dsp:txXfrm>
        <a:off x="4305791" y="514842"/>
        <a:ext cx="1935476" cy="821111"/>
      </dsp:txXfrm>
    </dsp:sp>
    <dsp:sp modelId="{FDD22427-BEF0-43B1-A270-56872E8FB654}">
      <dsp:nvSpPr>
        <dsp:cNvPr id="0" name=""/>
        <dsp:cNvSpPr/>
      </dsp:nvSpPr>
      <dsp:spPr>
        <a:xfrm>
          <a:off x="38945" y="2235671"/>
          <a:ext cx="821111" cy="82111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D08B896-CACB-4743-9B55-7E80F48ECF43}">
      <dsp:nvSpPr>
        <dsp:cNvPr id="0" name=""/>
        <dsp:cNvSpPr/>
      </dsp:nvSpPr>
      <dsp:spPr>
        <a:xfrm>
          <a:off x="211379" y="2408104"/>
          <a:ext cx="476244" cy="47624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C823A12-EF9A-4A39-9A83-5333D8BEAC91}">
      <dsp:nvSpPr>
        <dsp:cNvPr id="0" name=""/>
        <dsp:cNvSpPr/>
      </dsp:nvSpPr>
      <dsp:spPr>
        <a:xfrm>
          <a:off x="1036009" y="2235671"/>
          <a:ext cx="1935476" cy="821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22350">
            <a:lnSpc>
              <a:spcPct val="100000"/>
            </a:lnSpc>
            <a:spcBef>
              <a:spcPct val="0"/>
            </a:spcBef>
            <a:spcAft>
              <a:spcPct val="35000"/>
            </a:spcAft>
            <a:buNone/>
          </a:pPr>
          <a:r>
            <a:rPr lang="en-US" sz="2300" kern="1200" dirty="0"/>
            <a:t>Methodology</a:t>
          </a:r>
        </a:p>
      </dsp:txBody>
      <dsp:txXfrm>
        <a:off x="1036009" y="2235671"/>
        <a:ext cx="1935476" cy="821111"/>
      </dsp:txXfrm>
    </dsp:sp>
    <dsp:sp modelId="{CB0CBDB7-D33E-4C45-B60A-38B31A7B4776}">
      <dsp:nvSpPr>
        <dsp:cNvPr id="0" name=""/>
        <dsp:cNvSpPr/>
      </dsp:nvSpPr>
      <dsp:spPr>
        <a:xfrm>
          <a:off x="3308728" y="2235671"/>
          <a:ext cx="821111" cy="82111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57F03B-B831-4692-928B-0B7B31ABEBE2}">
      <dsp:nvSpPr>
        <dsp:cNvPr id="0" name=""/>
        <dsp:cNvSpPr/>
      </dsp:nvSpPr>
      <dsp:spPr>
        <a:xfrm>
          <a:off x="3481161" y="2408104"/>
          <a:ext cx="476244" cy="47624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AFCF351-7965-44F9-809C-9C8407D450DD}">
      <dsp:nvSpPr>
        <dsp:cNvPr id="0" name=""/>
        <dsp:cNvSpPr/>
      </dsp:nvSpPr>
      <dsp:spPr>
        <a:xfrm>
          <a:off x="4305791" y="2235671"/>
          <a:ext cx="1935476" cy="821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22350">
            <a:lnSpc>
              <a:spcPct val="100000"/>
            </a:lnSpc>
            <a:spcBef>
              <a:spcPct val="0"/>
            </a:spcBef>
            <a:spcAft>
              <a:spcPct val="35000"/>
            </a:spcAft>
            <a:buNone/>
          </a:pPr>
          <a:r>
            <a:rPr lang="en-US" sz="2300" kern="1200" dirty="0"/>
            <a:t>Results</a:t>
          </a:r>
        </a:p>
      </dsp:txBody>
      <dsp:txXfrm>
        <a:off x="4305791" y="2235671"/>
        <a:ext cx="1935476" cy="821111"/>
      </dsp:txXfrm>
    </dsp:sp>
    <dsp:sp modelId="{581318AE-A3CC-4906-A175-B9C9BB1A2EE4}">
      <dsp:nvSpPr>
        <dsp:cNvPr id="0" name=""/>
        <dsp:cNvSpPr/>
      </dsp:nvSpPr>
      <dsp:spPr>
        <a:xfrm>
          <a:off x="38945" y="3956499"/>
          <a:ext cx="821111" cy="82111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4CE1CB7-13E7-4D7F-AFC0-FC9301529270}">
      <dsp:nvSpPr>
        <dsp:cNvPr id="0" name=""/>
        <dsp:cNvSpPr/>
      </dsp:nvSpPr>
      <dsp:spPr>
        <a:xfrm>
          <a:off x="211379" y="4128933"/>
          <a:ext cx="476244" cy="47624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3BA3C5-F8FE-40E6-919F-DEE9CB7B3CD7}">
      <dsp:nvSpPr>
        <dsp:cNvPr id="0" name=""/>
        <dsp:cNvSpPr/>
      </dsp:nvSpPr>
      <dsp:spPr>
        <a:xfrm>
          <a:off x="1036009" y="3956499"/>
          <a:ext cx="1935476" cy="821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22350">
            <a:lnSpc>
              <a:spcPct val="100000"/>
            </a:lnSpc>
            <a:spcBef>
              <a:spcPct val="0"/>
            </a:spcBef>
            <a:spcAft>
              <a:spcPct val="35000"/>
            </a:spcAft>
            <a:buNone/>
          </a:pPr>
          <a:r>
            <a:rPr lang="en-US" sz="2300" kern="1200" dirty="0"/>
            <a:t>Conclusion</a:t>
          </a:r>
        </a:p>
      </dsp:txBody>
      <dsp:txXfrm>
        <a:off x="1036009" y="3956499"/>
        <a:ext cx="1935476" cy="821111"/>
      </dsp:txXfrm>
    </dsp:sp>
    <dsp:sp modelId="{21B8A581-CDCD-4523-B3B8-C378D2658731}">
      <dsp:nvSpPr>
        <dsp:cNvPr id="0" name=""/>
        <dsp:cNvSpPr/>
      </dsp:nvSpPr>
      <dsp:spPr>
        <a:xfrm>
          <a:off x="3308728" y="3956499"/>
          <a:ext cx="821111" cy="821111"/>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139E7B-A2F2-476D-B546-5773EC1B4EE5}">
      <dsp:nvSpPr>
        <dsp:cNvPr id="0" name=""/>
        <dsp:cNvSpPr/>
      </dsp:nvSpPr>
      <dsp:spPr>
        <a:xfrm>
          <a:off x="3481161" y="4128933"/>
          <a:ext cx="476244" cy="476244"/>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EAB506-26A8-466A-96F1-D3A47551FBDF}">
      <dsp:nvSpPr>
        <dsp:cNvPr id="0" name=""/>
        <dsp:cNvSpPr/>
      </dsp:nvSpPr>
      <dsp:spPr>
        <a:xfrm>
          <a:off x="4305791" y="3956499"/>
          <a:ext cx="1935476" cy="821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22350">
            <a:lnSpc>
              <a:spcPct val="100000"/>
            </a:lnSpc>
            <a:spcBef>
              <a:spcPct val="0"/>
            </a:spcBef>
            <a:spcAft>
              <a:spcPct val="35000"/>
            </a:spcAft>
            <a:buNone/>
          </a:pPr>
          <a:r>
            <a:rPr lang="en-US" sz="2300" kern="1200" dirty="0"/>
            <a:t>Appendix</a:t>
          </a:r>
        </a:p>
      </dsp:txBody>
      <dsp:txXfrm>
        <a:off x="4305791" y="3956499"/>
        <a:ext cx="1935476" cy="82111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EF973A-0D8D-6C41-9FF6-4B9EB8556252}">
      <dsp:nvSpPr>
        <dsp:cNvPr id="0" name=""/>
        <dsp:cNvSpPr/>
      </dsp:nvSpPr>
      <dsp:spPr>
        <a:xfrm>
          <a:off x="2773036" y="4105773"/>
          <a:ext cx="554011" cy="595562"/>
        </a:xfrm>
        <a:custGeom>
          <a:avLst/>
          <a:gdLst/>
          <a:ahLst/>
          <a:cxnLst/>
          <a:rect l="0" t="0" r="0" b="0"/>
          <a:pathLst>
            <a:path>
              <a:moveTo>
                <a:pt x="0" y="0"/>
              </a:moveTo>
              <a:lnTo>
                <a:pt x="277005" y="0"/>
              </a:lnTo>
              <a:lnTo>
                <a:pt x="277005" y="595562"/>
              </a:lnTo>
              <a:lnTo>
                <a:pt x="554011" y="595562"/>
              </a:lnTo>
            </a:path>
          </a:pathLst>
        </a:custGeom>
        <a:noFill/>
        <a:ln w="15875" cap="rnd"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8E2A57E-8F19-9743-82DD-0E907BDCB76B}">
      <dsp:nvSpPr>
        <dsp:cNvPr id="0" name=""/>
        <dsp:cNvSpPr/>
      </dsp:nvSpPr>
      <dsp:spPr>
        <a:xfrm>
          <a:off x="2773036" y="3510211"/>
          <a:ext cx="554011" cy="595562"/>
        </a:xfrm>
        <a:custGeom>
          <a:avLst/>
          <a:gdLst/>
          <a:ahLst/>
          <a:cxnLst/>
          <a:rect l="0" t="0" r="0" b="0"/>
          <a:pathLst>
            <a:path>
              <a:moveTo>
                <a:pt x="0" y="595562"/>
              </a:moveTo>
              <a:lnTo>
                <a:pt x="277005" y="595562"/>
              </a:lnTo>
              <a:lnTo>
                <a:pt x="277005" y="0"/>
              </a:lnTo>
              <a:lnTo>
                <a:pt x="554011" y="0"/>
              </a:lnTo>
            </a:path>
          </a:pathLst>
        </a:custGeom>
        <a:noFill/>
        <a:ln w="15875" cap="rnd"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18A6404-D444-6C4A-B1FC-D1E79D3676E5}">
      <dsp:nvSpPr>
        <dsp:cNvPr id="0" name=""/>
        <dsp:cNvSpPr/>
      </dsp:nvSpPr>
      <dsp:spPr>
        <a:xfrm>
          <a:off x="2773036" y="1723524"/>
          <a:ext cx="554011" cy="595562"/>
        </a:xfrm>
        <a:custGeom>
          <a:avLst/>
          <a:gdLst/>
          <a:ahLst/>
          <a:cxnLst/>
          <a:rect l="0" t="0" r="0" b="0"/>
          <a:pathLst>
            <a:path>
              <a:moveTo>
                <a:pt x="0" y="0"/>
              </a:moveTo>
              <a:lnTo>
                <a:pt x="277005" y="0"/>
              </a:lnTo>
              <a:lnTo>
                <a:pt x="277005" y="595562"/>
              </a:lnTo>
              <a:lnTo>
                <a:pt x="554011" y="595562"/>
              </a:lnTo>
            </a:path>
          </a:pathLst>
        </a:custGeom>
        <a:noFill/>
        <a:ln w="15875" cap="rnd"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03A86B5-C3E5-A14B-AD1C-BAF3018E38BD}">
      <dsp:nvSpPr>
        <dsp:cNvPr id="0" name=""/>
        <dsp:cNvSpPr/>
      </dsp:nvSpPr>
      <dsp:spPr>
        <a:xfrm>
          <a:off x="2773036" y="1127961"/>
          <a:ext cx="554011" cy="595562"/>
        </a:xfrm>
        <a:custGeom>
          <a:avLst/>
          <a:gdLst/>
          <a:ahLst/>
          <a:cxnLst/>
          <a:rect l="0" t="0" r="0" b="0"/>
          <a:pathLst>
            <a:path>
              <a:moveTo>
                <a:pt x="0" y="595562"/>
              </a:moveTo>
              <a:lnTo>
                <a:pt x="277005" y="595562"/>
              </a:lnTo>
              <a:lnTo>
                <a:pt x="277005" y="0"/>
              </a:lnTo>
              <a:lnTo>
                <a:pt x="554011" y="0"/>
              </a:lnTo>
            </a:path>
          </a:pathLst>
        </a:custGeom>
        <a:noFill/>
        <a:ln w="15875" cap="rnd"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7718E0-44A0-AD42-8F9F-DEA2CFCEEEC4}">
      <dsp:nvSpPr>
        <dsp:cNvPr id="0" name=""/>
        <dsp:cNvSpPr/>
      </dsp:nvSpPr>
      <dsp:spPr>
        <a:xfrm>
          <a:off x="2978" y="1301090"/>
          <a:ext cx="2770057" cy="844867"/>
        </a:xfrm>
        <a:prstGeom prst="rect">
          <a:avLst/>
        </a:prstGeom>
        <a:solidFill>
          <a:schemeClr val="lt1">
            <a:hueOff val="0"/>
            <a:satOff val="0"/>
            <a:lumOff val="0"/>
            <a:alphaOff val="0"/>
          </a:schemeClr>
        </a:solidFill>
        <a:ln w="1587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ln/>
            </a:rPr>
            <a:t>Wikipedia</a:t>
          </a:r>
        </a:p>
      </dsp:txBody>
      <dsp:txXfrm>
        <a:off x="2978" y="1301090"/>
        <a:ext cx="2770057" cy="844867"/>
      </dsp:txXfrm>
    </dsp:sp>
    <dsp:sp modelId="{46BC63D1-B5ED-1B40-8054-95F33D0C47EC}">
      <dsp:nvSpPr>
        <dsp:cNvPr id="0" name=""/>
        <dsp:cNvSpPr/>
      </dsp:nvSpPr>
      <dsp:spPr>
        <a:xfrm>
          <a:off x="3327047" y="705528"/>
          <a:ext cx="2770057" cy="844867"/>
        </a:xfrm>
        <a:prstGeom prst="rect">
          <a:avLst/>
        </a:prstGeom>
        <a:solidFill>
          <a:schemeClr val="lt1">
            <a:hueOff val="0"/>
            <a:satOff val="0"/>
            <a:lumOff val="0"/>
            <a:alphaOff val="0"/>
          </a:schemeClr>
        </a:solidFill>
        <a:ln w="1587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ln/>
            </a:rPr>
            <a:t>Bike-Sharing Data</a:t>
          </a:r>
        </a:p>
      </dsp:txBody>
      <dsp:txXfrm>
        <a:off x="3327047" y="705528"/>
        <a:ext cx="2770057" cy="844867"/>
      </dsp:txXfrm>
    </dsp:sp>
    <dsp:sp modelId="{CC6E0398-25B9-8444-B57F-18989C75E128}">
      <dsp:nvSpPr>
        <dsp:cNvPr id="0" name=""/>
        <dsp:cNvSpPr/>
      </dsp:nvSpPr>
      <dsp:spPr>
        <a:xfrm>
          <a:off x="3327047" y="1896652"/>
          <a:ext cx="2770057" cy="844867"/>
        </a:xfrm>
        <a:prstGeom prst="rect">
          <a:avLst/>
        </a:prstGeom>
        <a:solidFill>
          <a:schemeClr val="lt1">
            <a:hueOff val="0"/>
            <a:satOff val="0"/>
            <a:lumOff val="0"/>
            <a:alphaOff val="0"/>
          </a:schemeClr>
        </a:solidFill>
        <a:ln w="1587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ln/>
            </a:rPr>
            <a:t>Historical Bike Sharing Data</a:t>
          </a:r>
        </a:p>
      </dsp:txBody>
      <dsp:txXfrm>
        <a:off x="3327047" y="1896652"/>
        <a:ext cx="2770057" cy="844867"/>
      </dsp:txXfrm>
    </dsp:sp>
    <dsp:sp modelId="{7073AD08-5069-EA41-ADE1-047E2D20EA5E}">
      <dsp:nvSpPr>
        <dsp:cNvPr id="0" name=""/>
        <dsp:cNvSpPr/>
      </dsp:nvSpPr>
      <dsp:spPr>
        <a:xfrm>
          <a:off x="2978" y="3683340"/>
          <a:ext cx="2770057" cy="844867"/>
        </a:xfrm>
        <a:prstGeom prst="rect">
          <a:avLst/>
        </a:prstGeom>
        <a:solidFill>
          <a:schemeClr val="lt1">
            <a:hueOff val="0"/>
            <a:satOff val="0"/>
            <a:lumOff val="0"/>
            <a:alphaOff val="0"/>
          </a:schemeClr>
        </a:solidFill>
        <a:ln w="1587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ln/>
            </a:rPr>
            <a:t>Open Weather</a:t>
          </a:r>
        </a:p>
      </dsp:txBody>
      <dsp:txXfrm>
        <a:off x="2978" y="3683340"/>
        <a:ext cx="2770057" cy="844867"/>
      </dsp:txXfrm>
    </dsp:sp>
    <dsp:sp modelId="{1C14DBF2-D6A8-064C-B742-FED5117127EF}">
      <dsp:nvSpPr>
        <dsp:cNvPr id="0" name=""/>
        <dsp:cNvSpPr/>
      </dsp:nvSpPr>
      <dsp:spPr>
        <a:xfrm>
          <a:off x="3327047" y="3087777"/>
          <a:ext cx="2770057" cy="844867"/>
        </a:xfrm>
        <a:prstGeom prst="rect">
          <a:avLst/>
        </a:prstGeom>
        <a:solidFill>
          <a:schemeClr val="lt1">
            <a:hueOff val="0"/>
            <a:satOff val="0"/>
            <a:lumOff val="0"/>
            <a:alphaOff val="0"/>
          </a:schemeClr>
        </a:solidFill>
        <a:ln w="1587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ln/>
            </a:rPr>
            <a:t>Current Weather</a:t>
          </a:r>
        </a:p>
      </dsp:txBody>
      <dsp:txXfrm>
        <a:off x="3327047" y="3087777"/>
        <a:ext cx="2770057" cy="844867"/>
      </dsp:txXfrm>
    </dsp:sp>
    <dsp:sp modelId="{F73F9F62-C54C-0E45-9222-4649F5273D69}">
      <dsp:nvSpPr>
        <dsp:cNvPr id="0" name=""/>
        <dsp:cNvSpPr/>
      </dsp:nvSpPr>
      <dsp:spPr>
        <a:xfrm>
          <a:off x="3327047" y="4278902"/>
          <a:ext cx="2770057" cy="844867"/>
        </a:xfrm>
        <a:prstGeom prst="rect">
          <a:avLst/>
        </a:prstGeom>
        <a:solidFill>
          <a:schemeClr val="lt1">
            <a:hueOff val="0"/>
            <a:satOff val="0"/>
            <a:lumOff val="0"/>
            <a:alphaOff val="0"/>
          </a:schemeClr>
        </a:solidFill>
        <a:ln w="1587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ln/>
            </a:rPr>
            <a:t>Historical Weather</a:t>
          </a:r>
        </a:p>
      </dsp:txBody>
      <dsp:txXfrm>
        <a:off x="3327047" y="4278902"/>
        <a:ext cx="2770057" cy="84486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FB6617-B888-8A47-B756-CF0B3149A6C0}">
      <dsp:nvSpPr>
        <dsp:cNvPr id="0" name=""/>
        <dsp:cNvSpPr/>
      </dsp:nvSpPr>
      <dsp:spPr>
        <a:xfrm>
          <a:off x="1639415" y="0"/>
          <a:ext cx="1830270" cy="1830362"/>
        </a:xfrm>
        <a:prstGeom prst="circularArrow">
          <a:avLst>
            <a:gd name="adj1" fmla="val 10980"/>
            <a:gd name="adj2" fmla="val 1142322"/>
            <a:gd name="adj3" fmla="val 4500000"/>
            <a:gd name="adj4" fmla="val 10800000"/>
            <a:gd name="adj5" fmla="val 12500"/>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668A8DB-A945-0A47-90F9-3A6C0AE6C6B8}">
      <dsp:nvSpPr>
        <dsp:cNvPr id="0" name=""/>
        <dsp:cNvSpPr/>
      </dsp:nvSpPr>
      <dsp:spPr>
        <a:xfrm>
          <a:off x="2043509" y="662900"/>
          <a:ext cx="1021394" cy="5104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Simple Linear Regression</a:t>
          </a:r>
        </a:p>
      </dsp:txBody>
      <dsp:txXfrm>
        <a:off x="2043509" y="662900"/>
        <a:ext cx="1021394" cy="510469"/>
      </dsp:txXfrm>
    </dsp:sp>
    <dsp:sp modelId="{71FA2547-D5A9-664A-8AAB-EEF9174BE6F0}">
      <dsp:nvSpPr>
        <dsp:cNvPr id="0" name=""/>
        <dsp:cNvSpPr/>
      </dsp:nvSpPr>
      <dsp:spPr>
        <a:xfrm>
          <a:off x="1130949" y="1051660"/>
          <a:ext cx="1830270" cy="1830362"/>
        </a:xfrm>
        <a:prstGeom prst="leftCircularArrow">
          <a:avLst>
            <a:gd name="adj1" fmla="val 10980"/>
            <a:gd name="adj2" fmla="val 1142322"/>
            <a:gd name="adj3" fmla="val 6300000"/>
            <a:gd name="adj4" fmla="val 18900000"/>
            <a:gd name="adj5" fmla="val 12500"/>
          </a:avLst>
        </a:prstGeom>
        <a:solidFill>
          <a:schemeClr val="accent4">
            <a:hueOff val="278742"/>
            <a:satOff val="5916"/>
            <a:lumOff val="196"/>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806B577-A831-1541-8915-56F6C9494D67}">
      <dsp:nvSpPr>
        <dsp:cNvPr id="0" name=""/>
        <dsp:cNvSpPr/>
      </dsp:nvSpPr>
      <dsp:spPr>
        <a:xfrm>
          <a:off x="1532984" y="1716924"/>
          <a:ext cx="1021394" cy="5104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Polynomial Model</a:t>
          </a:r>
        </a:p>
      </dsp:txBody>
      <dsp:txXfrm>
        <a:off x="1532984" y="1716924"/>
        <a:ext cx="1021394" cy="510469"/>
      </dsp:txXfrm>
    </dsp:sp>
    <dsp:sp modelId="{66308385-FAD3-DE4E-82CD-660CC1EF1E89}">
      <dsp:nvSpPr>
        <dsp:cNvPr id="0" name=""/>
        <dsp:cNvSpPr/>
      </dsp:nvSpPr>
      <dsp:spPr>
        <a:xfrm>
          <a:off x="1639415" y="2108048"/>
          <a:ext cx="1830270" cy="1830362"/>
        </a:xfrm>
        <a:prstGeom prst="circularArrow">
          <a:avLst>
            <a:gd name="adj1" fmla="val 10980"/>
            <a:gd name="adj2" fmla="val 1142322"/>
            <a:gd name="adj3" fmla="val 4500000"/>
            <a:gd name="adj4" fmla="val 13500000"/>
            <a:gd name="adj5" fmla="val 12500"/>
          </a:avLst>
        </a:prstGeom>
        <a:solidFill>
          <a:schemeClr val="accent4">
            <a:hueOff val="557484"/>
            <a:satOff val="11831"/>
            <a:lumOff val="392"/>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CF4846D-6270-7F46-8024-99B0571D61C4}">
      <dsp:nvSpPr>
        <dsp:cNvPr id="0" name=""/>
        <dsp:cNvSpPr/>
      </dsp:nvSpPr>
      <dsp:spPr>
        <a:xfrm>
          <a:off x="2043509" y="2770358"/>
          <a:ext cx="1021394" cy="5104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Interactions</a:t>
          </a:r>
        </a:p>
      </dsp:txBody>
      <dsp:txXfrm>
        <a:off x="2043509" y="2770358"/>
        <a:ext cx="1021394" cy="510469"/>
      </dsp:txXfrm>
    </dsp:sp>
    <dsp:sp modelId="{1C528E18-E78A-034C-B3B0-8AC13D84412D}">
      <dsp:nvSpPr>
        <dsp:cNvPr id="0" name=""/>
        <dsp:cNvSpPr/>
      </dsp:nvSpPr>
      <dsp:spPr>
        <a:xfrm>
          <a:off x="1130949" y="3161481"/>
          <a:ext cx="1830270" cy="1830362"/>
        </a:xfrm>
        <a:prstGeom prst="leftCircularArrow">
          <a:avLst>
            <a:gd name="adj1" fmla="val 10980"/>
            <a:gd name="adj2" fmla="val 1142322"/>
            <a:gd name="adj3" fmla="val 6300000"/>
            <a:gd name="adj4" fmla="val 18900000"/>
            <a:gd name="adj5" fmla="val 12500"/>
          </a:avLst>
        </a:prstGeom>
        <a:solidFill>
          <a:schemeClr val="accent4">
            <a:hueOff val="836226"/>
            <a:satOff val="17747"/>
            <a:lumOff val="589"/>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5216C23-84B4-074A-B2A6-CC7E6552A626}">
      <dsp:nvSpPr>
        <dsp:cNvPr id="0" name=""/>
        <dsp:cNvSpPr/>
      </dsp:nvSpPr>
      <dsp:spPr>
        <a:xfrm>
          <a:off x="1532984" y="3824382"/>
          <a:ext cx="1021394" cy="5104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Regularizations</a:t>
          </a:r>
        </a:p>
      </dsp:txBody>
      <dsp:txXfrm>
        <a:off x="1532984" y="3824382"/>
        <a:ext cx="1021394" cy="510469"/>
      </dsp:txXfrm>
    </dsp:sp>
    <dsp:sp modelId="{4C70F02F-80D7-0441-9AF9-2CB6B5187615}">
      <dsp:nvSpPr>
        <dsp:cNvPr id="0" name=""/>
        <dsp:cNvSpPr/>
      </dsp:nvSpPr>
      <dsp:spPr>
        <a:xfrm>
          <a:off x="1769535" y="4334851"/>
          <a:ext cx="1572432" cy="1573355"/>
        </a:xfrm>
        <a:prstGeom prst="blockArc">
          <a:avLst>
            <a:gd name="adj1" fmla="val 13500000"/>
            <a:gd name="adj2" fmla="val 10800000"/>
            <a:gd name="adj3" fmla="val 12740"/>
          </a:avLst>
        </a:prstGeom>
        <a:solidFill>
          <a:schemeClr val="accent4">
            <a:hueOff val="1114968"/>
            <a:satOff val="23662"/>
            <a:lumOff val="785"/>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9ADD979-738F-1746-8F84-E6B5D52D3E2A}">
      <dsp:nvSpPr>
        <dsp:cNvPr id="0" name=""/>
        <dsp:cNvSpPr/>
      </dsp:nvSpPr>
      <dsp:spPr>
        <a:xfrm>
          <a:off x="2043509" y="4878406"/>
          <a:ext cx="1021394" cy="5104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Grid Search</a:t>
          </a:r>
        </a:p>
      </dsp:txBody>
      <dsp:txXfrm>
        <a:off x="2043509" y="4878406"/>
        <a:ext cx="1021394" cy="510469"/>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svg>
</file>

<file path=ppt/media/image11.png>
</file>

<file path=ppt/media/image12.svg>
</file>

<file path=ppt/media/image13.png>
</file>

<file path=ppt/media/image14.svg>
</file>

<file path=ppt/media/image15.jpeg>
</file>

<file path=ppt/media/image16.jpg>
</file>

<file path=ppt/media/image17.jpg>
</file>

<file path=ppt/media/image18.jpeg>
</file>

<file path=ppt/media/image19.jpeg>
</file>

<file path=ppt/media/image2.png>
</file>

<file path=ppt/media/image20.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2/24/23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dirty="0"/>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dirty="0"/>
          </a:p>
        </p:txBody>
      </p:sp>
    </p:spTree>
    <p:extLst>
      <p:ext uri="{BB962C8B-B14F-4D97-AF65-F5344CB8AC3E}">
        <p14:creationId xmlns:p14="http://schemas.microsoft.com/office/powerpoint/2010/main" val="2291758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2157594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dirty="0"/>
          </a:p>
        </p:txBody>
      </p:sp>
    </p:spTree>
    <p:extLst>
      <p:ext uri="{BB962C8B-B14F-4D97-AF65-F5344CB8AC3E}">
        <p14:creationId xmlns:p14="http://schemas.microsoft.com/office/powerpoint/2010/main" val="3962741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dirty="0"/>
          </a:p>
        </p:txBody>
      </p:sp>
    </p:spTree>
    <p:extLst>
      <p:ext uri="{BB962C8B-B14F-4D97-AF65-F5344CB8AC3E}">
        <p14:creationId xmlns:p14="http://schemas.microsoft.com/office/powerpoint/2010/main" val="34738829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5</a:t>
            </a:fld>
            <a:endParaRPr lang="en-US" dirty="0"/>
          </a:p>
        </p:txBody>
      </p:sp>
    </p:spTree>
    <p:extLst>
      <p:ext uri="{BB962C8B-B14F-4D97-AF65-F5344CB8AC3E}">
        <p14:creationId xmlns:p14="http://schemas.microsoft.com/office/powerpoint/2010/main" val="4226275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dirty="0"/>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2/24/23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135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2/24/23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1342530000"/>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2/24/23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075537C-CA84-1446-933C-8E9D027F9201}" type="slidenum">
              <a:rPr lang="en-US" smtClean="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695928005"/>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2/24/23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3760640064"/>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2/24/23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075537C-CA84-1446-933C-8E9D027F9201}" type="slidenum">
              <a:rPr lang="en-US" smtClean="0"/>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59130021"/>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2/24/23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2351685871"/>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2/24/23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305178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2/24/23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1376726431"/>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_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6B86EE8-15CB-0841-AED8-6AFB3623AA36}"/>
              </a:ext>
            </a:extLst>
          </p:cNvPr>
          <p:cNvSpPr>
            <a:spLocks noGrp="1"/>
          </p:cNvSpPr>
          <p:nvPr>
            <p:ph type="ftr" sz="quarter" idx="10"/>
          </p:nvPr>
        </p:nvSpPr>
        <p:spPr/>
        <p:txBody>
          <a:bodyPr/>
          <a:lstStyle/>
          <a:p>
            <a:endParaRPr lang="en-US" dirty="0"/>
          </a:p>
        </p:txBody>
      </p:sp>
      <p:sp>
        <p:nvSpPr>
          <p:cNvPr id="4" name="Title 3">
            <a:extLst>
              <a:ext uri="{FF2B5EF4-FFF2-40B4-BE49-F238E27FC236}">
                <a16:creationId xmlns:a16="http://schemas.microsoft.com/office/drawing/2014/main" id="{89A9D453-43AB-0442-A49F-B782F2B71F66}"/>
              </a:ext>
            </a:extLst>
          </p:cNvPr>
          <p:cNvSpPr>
            <a:spLocks noGrp="1"/>
          </p:cNvSpPr>
          <p:nvPr>
            <p:ph type="title"/>
          </p:nvPr>
        </p:nvSpPr>
        <p:spPr/>
        <p:txBody>
          <a:bodyPr/>
          <a:lstStyle/>
          <a:p>
            <a:r>
              <a:rPr lang="en-US"/>
              <a:t>Click to edit Master title style</a:t>
            </a:r>
          </a:p>
        </p:txBody>
      </p:sp>
      <p:sp>
        <p:nvSpPr>
          <p:cNvPr id="7" name="Slide Number Placeholder 4">
            <a:extLst>
              <a:ext uri="{FF2B5EF4-FFF2-40B4-BE49-F238E27FC236}">
                <a16:creationId xmlns:a16="http://schemas.microsoft.com/office/drawing/2014/main" id="{0B22B678-4D42-8747-A390-2C0A371BBB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75537C-CA84-1446-933C-8E9D027F9201}" type="slidenum">
              <a:rPr lang="en-US" smtClean="0"/>
              <a:t>‹#›</a:t>
            </a:fld>
            <a:endParaRPr lang="en-US" dirty="0"/>
          </a:p>
        </p:txBody>
      </p:sp>
    </p:spTree>
    <p:extLst>
      <p:ext uri="{BB962C8B-B14F-4D97-AF65-F5344CB8AC3E}">
        <p14:creationId xmlns:p14="http://schemas.microsoft.com/office/powerpoint/2010/main" val="23960919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p:txBody>
          <a:bodyPr/>
          <a:lstStyle/>
          <a:p>
            <a:endParaRPr lang="en-US" dirty="0"/>
          </a:p>
        </p:txBody>
      </p:sp>
      <p:sp>
        <p:nvSpPr>
          <p:cNvPr id="5" name="Slide Number Placeholder 4">
            <a:extLst>
              <a:ext uri="{FF2B5EF4-FFF2-40B4-BE49-F238E27FC236}">
                <a16:creationId xmlns:a16="http://schemas.microsoft.com/office/drawing/2014/main" id="{F94ED4FE-13CD-604D-B272-7D2568F4CF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75537C-CA84-1446-933C-8E9D027F9201}" type="slidenum">
              <a:rPr lang="en-US" smtClean="0"/>
              <a:t>‹#›</a:t>
            </a:fld>
            <a:endParaRPr lang="en-US" dirty="0"/>
          </a:p>
        </p:txBody>
      </p:sp>
    </p:spTree>
    <p:extLst>
      <p:ext uri="{BB962C8B-B14F-4D97-AF65-F5344CB8AC3E}">
        <p14:creationId xmlns:p14="http://schemas.microsoft.com/office/powerpoint/2010/main" val="1725687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2/24/23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4096108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2/24/23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2773097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2/24/23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3489369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2/24/23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3138351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2/24/23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3123140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2/24/23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532750755"/>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2/24/23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9770162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2/24/23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075537C-CA84-1446-933C-8E9D027F9201}" type="slidenum">
              <a:rPr lang="en-US" smtClean="0"/>
              <a:t>‹#›</a:t>
            </a:fld>
            <a:endParaRPr lang="en-US" dirty="0"/>
          </a:p>
        </p:txBody>
      </p:sp>
    </p:spTree>
    <p:extLst>
      <p:ext uri="{BB962C8B-B14F-4D97-AF65-F5344CB8AC3E}">
        <p14:creationId xmlns:p14="http://schemas.microsoft.com/office/powerpoint/2010/main" val="37805600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2BE451C3-0FF4-47C4-B829-773ADF60F88C}" type="datetimeFigureOut">
              <a:rPr lang="en-US" smtClean="0"/>
              <a:t>2/24/23</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5075537C-CA84-1446-933C-8E9D027F9201}" type="slidenum">
              <a:rPr lang="en-US" smtClean="0"/>
              <a:t>‹#›</a:t>
            </a:fld>
            <a:endParaRPr lang="en-US" dirty="0"/>
          </a:p>
        </p:txBody>
      </p:sp>
    </p:spTree>
    <p:extLst>
      <p:ext uri="{BB962C8B-B14F-4D97-AF65-F5344CB8AC3E}">
        <p14:creationId xmlns:p14="http://schemas.microsoft.com/office/powerpoint/2010/main" val="2224954120"/>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 id="2147483817" r:id="rId15"/>
    <p:sldLayoutId id="2147483818" r:id="rId16"/>
    <p:sldLayoutId id="2147483668" r:id="rId17"/>
    <p:sldLayoutId id="2147483672" r:id="rId18"/>
  </p:sldLayoutIdLst>
  <p:hf hdr="0" ftr="0" dt="0"/>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8.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alpha val="5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61" name="Rectangle 60">
            <a:extLst>
              <a:ext uri="{FF2B5EF4-FFF2-40B4-BE49-F238E27FC236}">
                <a16:creationId xmlns:a16="http://schemas.microsoft.com/office/drawing/2014/main" id="{4F2E8585-3B4F-47B1-B458-4EAB83B9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5" name="Picture 4" descr="Cyclist riding bicycles on road during daytime">
            <a:extLst>
              <a:ext uri="{FF2B5EF4-FFF2-40B4-BE49-F238E27FC236}">
                <a16:creationId xmlns:a16="http://schemas.microsoft.com/office/drawing/2014/main" id="{E4B5C581-E04C-8405-5DE0-01411BF82B8F}"/>
              </a:ext>
            </a:extLst>
          </p:cNvPr>
          <p:cNvPicPr>
            <a:picLocks noChangeAspect="1"/>
          </p:cNvPicPr>
          <p:nvPr/>
        </p:nvPicPr>
        <p:blipFill rotWithShape="1">
          <a:blip r:embed="rId3"/>
          <a:srcRect l="22885" r="2144" b="-1"/>
          <a:stretch/>
        </p:blipFill>
        <p:spPr>
          <a:xfrm>
            <a:off x="0" y="10"/>
            <a:ext cx="12192000" cy="6857990"/>
          </a:xfrm>
          <a:prstGeom prst="rect">
            <a:avLst/>
          </a:prstGeom>
        </p:spPr>
      </p:pic>
      <p:pic>
        <p:nvPicPr>
          <p:cNvPr id="45" name="Picture 44" descr="Rainbow gradient background">
            <a:extLst>
              <a:ext uri="{FF2B5EF4-FFF2-40B4-BE49-F238E27FC236}">
                <a16:creationId xmlns:a16="http://schemas.microsoft.com/office/drawing/2014/main" id="{9C1795A2-3DFF-B5E6-79EC-88BF5ADDB0FC}"/>
              </a:ext>
            </a:extLst>
          </p:cNvPr>
          <p:cNvPicPr>
            <a:picLocks noChangeAspect="1"/>
          </p:cNvPicPr>
          <p:nvPr/>
        </p:nvPicPr>
        <p:blipFill rotWithShape="1">
          <a:blip r:embed="rId4">
            <a:alphaModFix amt="70000"/>
            <a:extLst>
              <a:ext uri="{BEBA8EAE-BF5A-486C-A8C5-ECC9F3942E4B}">
                <a14:imgProps xmlns:a14="http://schemas.microsoft.com/office/drawing/2010/main">
                  <a14:imgLayer r:embed="rId5">
                    <a14:imgEffect>
                      <a14:brightnessContrast bright="-40000"/>
                    </a14:imgEffect>
                  </a14:imgLayer>
                </a14:imgProps>
              </a:ext>
            </a:extLst>
          </a:blip>
          <a:srcRect r="13040"/>
          <a:stretch/>
        </p:blipFill>
        <p:spPr>
          <a:xfrm>
            <a:off x="20" y="10"/>
            <a:ext cx="9541914" cy="6857990"/>
          </a:xfrm>
          <a:custGeom>
            <a:avLst/>
            <a:gdLst/>
            <a:ahLst/>
            <a:cxnLst/>
            <a:rect l="l" t="t" r="r" b="b"/>
            <a:pathLst>
              <a:path w="9541934" h="6858000">
                <a:moveTo>
                  <a:pt x="4598617" y="0"/>
                </a:moveTo>
                <a:lnTo>
                  <a:pt x="4999980" y="0"/>
                </a:lnTo>
                <a:lnTo>
                  <a:pt x="5085915" y="85955"/>
                </a:lnTo>
                <a:cubicBezTo>
                  <a:pt x="5622534" y="622694"/>
                  <a:pt x="6806798" y="1807220"/>
                  <a:pt x="9420344" y="4421346"/>
                </a:cubicBezTo>
                <a:cubicBezTo>
                  <a:pt x="9582464" y="4583504"/>
                  <a:pt x="9582464" y="4851416"/>
                  <a:pt x="9420344" y="5013574"/>
                </a:cubicBezTo>
                <a:cubicBezTo>
                  <a:pt x="9420344" y="5013574"/>
                  <a:pt x="9420344" y="5013574"/>
                  <a:pt x="7643228" y="6791085"/>
                </a:cubicBezTo>
                <a:lnTo>
                  <a:pt x="7576328" y="6858000"/>
                </a:lnTo>
                <a:lnTo>
                  <a:pt x="7174964" y="6858000"/>
                </a:lnTo>
                <a:lnTo>
                  <a:pt x="7241864" y="6791085"/>
                </a:lnTo>
                <a:cubicBezTo>
                  <a:pt x="9018980" y="5013574"/>
                  <a:pt x="9018980" y="5013574"/>
                  <a:pt x="9018980" y="5013574"/>
                </a:cubicBezTo>
                <a:cubicBezTo>
                  <a:pt x="9181101" y="4851416"/>
                  <a:pt x="9181101" y="4583504"/>
                  <a:pt x="9018980" y="4421346"/>
                </a:cubicBezTo>
                <a:cubicBezTo>
                  <a:pt x="6405434" y="1807220"/>
                  <a:pt x="5221171" y="622694"/>
                  <a:pt x="4684552" y="85955"/>
                </a:cubicBezTo>
                <a:close/>
                <a:moveTo>
                  <a:pt x="3617205" y="0"/>
                </a:moveTo>
                <a:lnTo>
                  <a:pt x="3761444" y="0"/>
                </a:lnTo>
                <a:lnTo>
                  <a:pt x="3847380" y="85955"/>
                </a:lnTo>
                <a:cubicBezTo>
                  <a:pt x="4384000" y="622694"/>
                  <a:pt x="5568263" y="1807220"/>
                  <a:pt x="8181809" y="4421346"/>
                </a:cubicBezTo>
                <a:cubicBezTo>
                  <a:pt x="8343930" y="4583504"/>
                  <a:pt x="8343930" y="4851416"/>
                  <a:pt x="8181809" y="5013574"/>
                </a:cubicBezTo>
                <a:cubicBezTo>
                  <a:pt x="8181809" y="5013574"/>
                  <a:pt x="8181809" y="5013574"/>
                  <a:pt x="6404693" y="6791085"/>
                </a:cubicBezTo>
                <a:lnTo>
                  <a:pt x="6337793" y="6858000"/>
                </a:lnTo>
                <a:lnTo>
                  <a:pt x="6193554" y="6858000"/>
                </a:lnTo>
                <a:lnTo>
                  <a:pt x="6260454" y="6791085"/>
                </a:lnTo>
                <a:cubicBezTo>
                  <a:pt x="8037570" y="5013574"/>
                  <a:pt x="8037570" y="5013574"/>
                  <a:pt x="8037570" y="5013574"/>
                </a:cubicBezTo>
                <a:cubicBezTo>
                  <a:pt x="8199691" y="4851416"/>
                  <a:pt x="8199691" y="4583504"/>
                  <a:pt x="8037570" y="4421346"/>
                </a:cubicBezTo>
                <a:cubicBezTo>
                  <a:pt x="5424024" y="1807220"/>
                  <a:pt x="4239760" y="622694"/>
                  <a:pt x="3703141" y="85955"/>
                </a:cubicBezTo>
                <a:close/>
                <a:moveTo>
                  <a:pt x="0" y="0"/>
                </a:moveTo>
                <a:lnTo>
                  <a:pt x="3352114" y="0"/>
                </a:lnTo>
                <a:lnTo>
                  <a:pt x="3438050" y="85955"/>
                </a:lnTo>
                <a:cubicBezTo>
                  <a:pt x="3974669" y="622694"/>
                  <a:pt x="5158933" y="1807220"/>
                  <a:pt x="7772480" y="4421346"/>
                </a:cubicBezTo>
                <a:cubicBezTo>
                  <a:pt x="7934601" y="4583504"/>
                  <a:pt x="7934601" y="4851416"/>
                  <a:pt x="7772480" y="5013574"/>
                </a:cubicBezTo>
                <a:cubicBezTo>
                  <a:pt x="7772480" y="5013574"/>
                  <a:pt x="7772480" y="5013574"/>
                  <a:pt x="5995364" y="6791085"/>
                </a:cubicBezTo>
                <a:lnTo>
                  <a:pt x="5928464" y="6858000"/>
                </a:lnTo>
                <a:lnTo>
                  <a:pt x="0" y="6858000"/>
                </a:lnTo>
                <a:close/>
              </a:path>
            </a:pathLst>
          </a:custGeom>
          <a:ln>
            <a:solidFill>
              <a:schemeClr val="accent1"/>
            </a:solidFill>
          </a:ln>
        </p:spPr>
      </p:pic>
      <p:sp>
        <p:nvSpPr>
          <p:cNvPr id="63" name="Freeform 5">
            <a:extLst>
              <a:ext uri="{FF2B5EF4-FFF2-40B4-BE49-F238E27FC236}">
                <a16:creationId xmlns:a16="http://schemas.microsoft.com/office/drawing/2014/main" id="{A5947CB0-5C8B-43F2-AC9C-E781031CF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3632297"/>
            <a:ext cx="10602096" cy="2170389"/>
          </a:xfrm>
          <a:custGeom>
            <a:avLst/>
            <a:gdLst>
              <a:gd name="T0" fmla="*/ 2253 w 2259"/>
              <a:gd name="T1" fmla="*/ 195 h 413"/>
              <a:gd name="T2" fmla="*/ 2064 w 2259"/>
              <a:gd name="T3" fmla="*/ 7 h 413"/>
              <a:gd name="T4" fmla="*/ 2062 w 2259"/>
              <a:gd name="T5" fmla="*/ 5 h 413"/>
              <a:gd name="T6" fmla="*/ 2048 w 2259"/>
              <a:gd name="T7" fmla="*/ 0 h 413"/>
              <a:gd name="T8" fmla="*/ 891 w 2259"/>
              <a:gd name="T9" fmla="*/ 0 h 413"/>
              <a:gd name="T10" fmla="*/ 851 w 2259"/>
              <a:gd name="T11" fmla="*/ 0 h 413"/>
              <a:gd name="T12" fmla="*/ 541 w 2259"/>
              <a:gd name="T13" fmla="*/ 0 h 413"/>
              <a:gd name="T14" fmla="*/ 54 w 2259"/>
              <a:gd name="T15" fmla="*/ 0 h 413"/>
              <a:gd name="T16" fmla="*/ 0 w 2259"/>
              <a:gd name="T17" fmla="*/ 0 h 413"/>
              <a:gd name="T18" fmla="*/ 0 w 2259"/>
              <a:gd name="T19" fmla="*/ 413 h 413"/>
              <a:gd name="T20" fmla="*/ 54 w 2259"/>
              <a:gd name="T21" fmla="*/ 413 h 413"/>
              <a:gd name="T22" fmla="*/ 541 w 2259"/>
              <a:gd name="T23" fmla="*/ 413 h 413"/>
              <a:gd name="T24" fmla="*/ 851 w 2259"/>
              <a:gd name="T25" fmla="*/ 413 h 413"/>
              <a:gd name="T26" fmla="*/ 891 w 2259"/>
              <a:gd name="T27" fmla="*/ 413 h 413"/>
              <a:gd name="T28" fmla="*/ 2048 w 2259"/>
              <a:gd name="T29" fmla="*/ 413 h 413"/>
              <a:gd name="T30" fmla="*/ 2062 w 2259"/>
              <a:gd name="T31" fmla="*/ 408 h 413"/>
              <a:gd name="T32" fmla="*/ 2064 w 2259"/>
              <a:gd name="T33" fmla="*/ 406 h 413"/>
              <a:gd name="T34" fmla="*/ 2253 w 2259"/>
              <a:gd name="T35" fmla="*/ 217 h 413"/>
              <a:gd name="T36" fmla="*/ 2253 w 2259"/>
              <a:gd name="T37" fmla="*/ 195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59" h="413">
                <a:moveTo>
                  <a:pt x="2253" y="195"/>
                </a:moveTo>
                <a:cubicBezTo>
                  <a:pt x="2064" y="7"/>
                  <a:pt x="2064" y="7"/>
                  <a:pt x="2064" y="7"/>
                </a:cubicBezTo>
                <a:cubicBezTo>
                  <a:pt x="2064" y="6"/>
                  <a:pt x="2063" y="5"/>
                  <a:pt x="2062" y="5"/>
                </a:cubicBezTo>
                <a:cubicBezTo>
                  <a:pt x="2058" y="2"/>
                  <a:pt x="2053" y="0"/>
                  <a:pt x="2048" y="0"/>
                </a:cubicBezTo>
                <a:cubicBezTo>
                  <a:pt x="891" y="0"/>
                  <a:pt x="891" y="0"/>
                  <a:pt x="891" y="0"/>
                </a:cubicBezTo>
                <a:cubicBezTo>
                  <a:pt x="851" y="0"/>
                  <a:pt x="851" y="0"/>
                  <a:pt x="851" y="0"/>
                </a:cubicBezTo>
                <a:cubicBezTo>
                  <a:pt x="541" y="0"/>
                  <a:pt x="541" y="0"/>
                  <a:pt x="541" y="0"/>
                </a:cubicBezTo>
                <a:cubicBezTo>
                  <a:pt x="54" y="0"/>
                  <a:pt x="54" y="0"/>
                  <a:pt x="54" y="0"/>
                </a:cubicBezTo>
                <a:cubicBezTo>
                  <a:pt x="0" y="0"/>
                  <a:pt x="0" y="0"/>
                  <a:pt x="0" y="0"/>
                </a:cubicBezTo>
                <a:cubicBezTo>
                  <a:pt x="0" y="413"/>
                  <a:pt x="0" y="413"/>
                  <a:pt x="0" y="413"/>
                </a:cubicBezTo>
                <a:cubicBezTo>
                  <a:pt x="54" y="413"/>
                  <a:pt x="54" y="413"/>
                  <a:pt x="54" y="413"/>
                </a:cubicBezTo>
                <a:cubicBezTo>
                  <a:pt x="541" y="413"/>
                  <a:pt x="541" y="413"/>
                  <a:pt x="541" y="413"/>
                </a:cubicBezTo>
                <a:cubicBezTo>
                  <a:pt x="851" y="413"/>
                  <a:pt x="851" y="413"/>
                  <a:pt x="851" y="413"/>
                </a:cubicBezTo>
                <a:cubicBezTo>
                  <a:pt x="891" y="413"/>
                  <a:pt x="891" y="413"/>
                  <a:pt x="891" y="413"/>
                </a:cubicBezTo>
                <a:cubicBezTo>
                  <a:pt x="2048" y="413"/>
                  <a:pt x="2048" y="413"/>
                  <a:pt x="2048" y="413"/>
                </a:cubicBezTo>
                <a:cubicBezTo>
                  <a:pt x="2053" y="413"/>
                  <a:pt x="2058" y="411"/>
                  <a:pt x="2062" y="408"/>
                </a:cubicBezTo>
                <a:cubicBezTo>
                  <a:pt x="2063" y="407"/>
                  <a:pt x="2064" y="406"/>
                  <a:pt x="2064" y="406"/>
                </a:cubicBezTo>
                <a:cubicBezTo>
                  <a:pt x="2253" y="217"/>
                  <a:pt x="2253" y="217"/>
                  <a:pt x="2253" y="217"/>
                </a:cubicBezTo>
                <a:cubicBezTo>
                  <a:pt x="2259" y="211"/>
                  <a:pt x="2259" y="201"/>
                  <a:pt x="2253" y="195"/>
                </a:cubicBezTo>
                <a:close/>
              </a:path>
            </a:pathLst>
          </a:custGeom>
          <a:solidFill>
            <a:schemeClr val="accent1">
              <a:alpha val="9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 name="Title 1">
            <a:extLst>
              <a:ext uri="{FF2B5EF4-FFF2-40B4-BE49-F238E27FC236}">
                <a16:creationId xmlns:a16="http://schemas.microsoft.com/office/drawing/2014/main" id="{2FE973FE-1F8B-4DED-8DC0-71E987678976}"/>
              </a:ext>
            </a:extLst>
          </p:cNvPr>
          <p:cNvSpPr>
            <a:spLocks noGrp="1"/>
          </p:cNvSpPr>
          <p:nvPr>
            <p:ph type="ctrTitle"/>
          </p:nvPr>
        </p:nvSpPr>
        <p:spPr>
          <a:xfrm>
            <a:off x="574446" y="3985620"/>
            <a:ext cx="9646000" cy="958911"/>
          </a:xfrm>
        </p:spPr>
        <p:txBody>
          <a:bodyPr>
            <a:normAutofit fontScale="90000"/>
          </a:bodyPr>
          <a:lstStyle/>
          <a:p>
            <a:pPr>
              <a:lnSpc>
                <a:spcPct val="90000"/>
              </a:lnSpc>
            </a:pPr>
            <a:r>
              <a:rPr lang="en-US" sz="4400" dirty="0">
                <a:solidFill>
                  <a:srgbClr val="FEFFFF"/>
                </a:solidFill>
              </a:rPr>
              <a:t>Weather and Bike-Sharing Demand</a:t>
            </a:r>
            <a:br>
              <a:rPr lang="en-US" sz="3100" dirty="0">
                <a:solidFill>
                  <a:srgbClr val="FEFFFF"/>
                </a:solidFill>
              </a:rPr>
            </a:br>
            <a:r>
              <a:rPr lang="en-US" sz="3100" dirty="0">
                <a:solidFill>
                  <a:srgbClr val="FEFFFF"/>
                </a:solidFill>
              </a:rPr>
              <a:t>Data Analysis Report</a:t>
            </a:r>
          </a:p>
        </p:txBody>
      </p:sp>
      <p:sp>
        <p:nvSpPr>
          <p:cNvPr id="3" name="Subtitle 2">
            <a:extLst>
              <a:ext uri="{FF2B5EF4-FFF2-40B4-BE49-F238E27FC236}">
                <a16:creationId xmlns:a16="http://schemas.microsoft.com/office/drawing/2014/main" id="{93383873-F31C-4E31-B4BA-B40D502705CE}"/>
              </a:ext>
            </a:extLst>
          </p:cNvPr>
          <p:cNvSpPr>
            <a:spLocks noGrp="1"/>
          </p:cNvSpPr>
          <p:nvPr>
            <p:ph type="subTitle" idx="1"/>
          </p:nvPr>
        </p:nvSpPr>
        <p:spPr>
          <a:xfrm>
            <a:off x="636491" y="5035386"/>
            <a:ext cx="1400156" cy="524935"/>
          </a:xfrm>
        </p:spPr>
        <p:txBody>
          <a:bodyPr>
            <a:normAutofit/>
          </a:bodyPr>
          <a:lstStyle/>
          <a:p>
            <a:pPr>
              <a:lnSpc>
                <a:spcPct val="90000"/>
              </a:lnSpc>
            </a:pPr>
            <a:r>
              <a:rPr lang="en-US" sz="1100" dirty="0">
                <a:solidFill>
                  <a:srgbClr val="FEFFFF"/>
                </a:solidFill>
              </a:rPr>
              <a:t>Dontai Wilson</a:t>
            </a:r>
          </a:p>
          <a:p>
            <a:pPr>
              <a:lnSpc>
                <a:spcPct val="90000"/>
              </a:lnSpc>
            </a:pPr>
            <a:r>
              <a:rPr lang="en-US" sz="1100" dirty="0">
                <a:solidFill>
                  <a:srgbClr val="FEFFFF"/>
                </a:solidFill>
              </a:rPr>
              <a:t>02/2023</a:t>
            </a:r>
          </a:p>
        </p:txBody>
      </p:sp>
    </p:spTree>
    <p:extLst>
      <p:ext uri="{BB962C8B-B14F-4D97-AF65-F5344CB8AC3E}">
        <p14:creationId xmlns:p14="http://schemas.microsoft.com/office/powerpoint/2010/main" val="3237914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atMod val="92000"/>
                <a:lumMod val="120000"/>
              </a:schemeClr>
            </a:gs>
            <a:gs pos="100000">
              <a:schemeClr val="bg1">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45" name="Rectangle 10">
            <a:extLst>
              <a:ext uri="{FF2B5EF4-FFF2-40B4-BE49-F238E27FC236}">
                <a16:creationId xmlns:a16="http://schemas.microsoft.com/office/drawing/2014/main" id="{2B258D2B-6AC3-4B3A-A87C-FD7E65178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6" name="Picture 5" descr="Bike shadow on fall leaf-covered grass">
            <a:extLst>
              <a:ext uri="{FF2B5EF4-FFF2-40B4-BE49-F238E27FC236}">
                <a16:creationId xmlns:a16="http://schemas.microsoft.com/office/drawing/2014/main" id="{7CC233A0-CF70-E36A-2A7F-C8B7B7A4AAA4}"/>
              </a:ext>
            </a:extLst>
          </p:cNvPr>
          <p:cNvPicPr>
            <a:picLocks noChangeAspect="1"/>
          </p:cNvPicPr>
          <p:nvPr/>
        </p:nvPicPr>
        <p:blipFill rotWithShape="1">
          <a:blip r:embed="rId2"/>
          <a:srcRect l="468" r="16697"/>
          <a:stretch/>
        </p:blipFill>
        <p:spPr>
          <a:xfrm>
            <a:off x="1" y="10"/>
            <a:ext cx="7574440" cy="6857990"/>
          </a:xfrm>
          <a:prstGeom prst="rect">
            <a:avLst/>
          </a:prstGeom>
        </p:spPr>
      </p:pic>
      <p:sp>
        <p:nvSpPr>
          <p:cNvPr id="13" name="Freeform 5">
            <a:extLst>
              <a:ext uri="{FF2B5EF4-FFF2-40B4-BE49-F238E27FC236}">
                <a16:creationId xmlns:a16="http://schemas.microsoft.com/office/drawing/2014/main" id="{8D55DD8B-9BF9-4B91-A22D-2D3F2AEFF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 name="Title 1">
            <a:extLst>
              <a:ext uri="{FF2B5EF4-FFF2-40B4-BE49-F238E27FC236}">
                <a16:creationId xmlns:a16="http://schemas.microsoft.com/office/drawing/2014/main" id="{65F66AA8-EBEF-5C40-A8EA-9C70243211B5}"/>
              </a:ext>
            </a:extLst>
          </p:cNvPr>
          <p:cNvSpPr>
            <a:spLocks noGrp="1"/>
          </p:cNvSpPr>
          <p:nvPr>
            <p:ph type="title"/>
          </p:nvPr>
        </p:nvSpPr>
        <p:spPr>
          <a:xfrm>
            <a:off x="541867" y="787400"/>
            <a:ext cx="7145866" cy="778933"/>
          </a:xfrm>
        </p:spPr>
        <p:txBody>
          <a:bodyPr anchor="ctr">
            <a:normAutofit/>
          </a:bodyPr>
          <a:lstStyle/>
          <a:p>
            <a:r>
              <a:rPr lang="en-US" sz="3200" dirty="0">
                <a:solidFill>
                  <a:srgbClr val="FEFFFF"/>
                </a:solidFill>
              </a:rPr>
              <a:t>EDA with data visualization</a:t>
            </a:r>
          </a:p>
        </p:txBody>
      </p:sp>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7838542" y="982516"/>
            <a:ext cx="779767" cy="365125"/>
          </a:xfrm>
        </p:spPr>
        <p:txBody>
          <a:bodyPr>
            <a:normAutofit/>
          </a:bodyPr>
          <a:lstStyle/>
          <a:p>
            <a:pPr>
              <a:lnSpc>
                <a:spcPct val="90000"/>
              </a:lnSpc>
              <a:spcAft>
                <a:spcPts val="600"/>
              </a:spcAft>
            </a:pPr>
            <a:fld id="{5075537C-CA84-1446-933C-8E9D027F9201}" type="slidenum">
              <a:rPr lang="en-US" sz="1900" smtClean="0"/>
              <a:pPr>
                <a:lnSpc>
                  <a:spcPct val="90000"/>
                </a:lnSpc>
                <a:spcAft>
                  <a:spcPts val="600"/>
                </a:spcAft>
              </a:pPr>
              <a:t>10</a:t>
            </a:fld>
            <a:endParaRPr lang="en-US" sz="190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1"/>
          </p:nvPr>
        </p:nvSpPr>
        <p:spPr>
          <a:xfrm>
            <a:off x="7860770" y="2017668"/>
            <a:ext cx="3750205" cy="3857816"/>
          </a:xfrm>
        </p:spPr>
        <p:txBody>
          <a:bodyPr>
            <a:normAutofit/>
          </a:bodyPr>
          <a:lstStyle/>
          <a:p>
            <a:pPr marL="0" indent="0">
              <a:lnSpc>
                <a:spcPct val="90000"/>
              </a:lnSpc>
              <a:buNone/>
            </a:pPr>
            <a:r>
              <a:rPr lang="en-US" sz="1500" dirty="0">
                <a:solidFill>
                  <a:schemeClr val="tx1">
                    <a:lumMod val="95000"/>
                    <a:lumOff val="5000"/>
                  </a:schemeClr>
                </a:solidFill>
              </a:rPr>
              <a:t>Knowing about the data trends is one thing, but it’s a whole different story when you can visualize the data trends that are being observed. </a:t>
            </a:r>
          </a:p>
          <a:p>
            <a:pPr>
              <a:lnSpc>
                <a:spcPct val="90000"/>
              </a:lnSpc>
              <a:buClr>
                <a:schemeClr val="accent2">
                  <a:lumMod val="60000"/>
                  <a:lumOff val="40000"/>
                </a:schemeClr>
              </a:buClr>
            </a:pPr>
            <a:r>
              <a:rPr lang="en-US" sz="1500" dirty="0">
                <a:solidFill>
                  <a:schemeClr val="tx1">
                    <a:lumMod val="95000"/>
                    <a:lumOff val="5000"/>
                  </a:schemeClr>
                </a:solidFill>
              </a:rPr>
              <a:t>For my analysis I created multiple plots that compare:</a:t>
            </a:r>
          </a:p>
          <a:p>
            <a:pPr lvl="1">
              <a:lnSpc>
                <a:spcPct val="90000"/>
              </a:lnSpc>
              <a:buClr>
                <a:schemeClr val="accent2">
                  <a:lumMod val="60000"/>
                  <a:lumOff val="40000"/>
                </a:schemeClr>
              </a:buClr>
            </a:pPr>
            <a:r>
              <a:rPr lang="en-US" sz="1500" dirty="0">
                <a:solidFill>
                  <a:schemeClr val="tx1">
                    <a:lumMod val="95000"/>
                    <a:lumOff val="5000"/>
                  </a:schemeClr>
                </a:solidFill>
              </a:rPr>
              <a:t>The amount of bikes rented each day broken up by the average time of day the bikes were rented. </a:t>
            </a:r>
          </a:p>
          <a:p>
            <a:pPr lvl="1">
              <a:lnSpc>
                <a:spcPct val="90000"/>
              </a:lnSpc>
              <a:buClr>
                <a:schemeClr val="accent2">
                  <a:lumMod val="60000"/>
                  <a:lumOff val="40000"/>
                </a:schemeClr>
              </a:buClr>
            </a:pPr>
            <a:r>
              <a:rPr lang="en-US" sz="1500" dirty="0">
                <a:solidFill>
                  <a:schemeClr val="tx1">
                    <a:lumMod val="95000"/>
                    <a:lumOff val="5000"/>
                  </a:schemeClr>
                </a:solidFill>
              </a:rPr>
              <a:t>A density plot that shows distribution of the data</a:t>
            </a:r>
          </a:p>
          <a:p>
            <a:pPr lvl="1">
              <a:lnSpc>
                <a:spcPct val="90000"/>
              </a:lnSpc>
              <a:buClr>
                <a:schemeClr val="accent2">
                  <a:lumMod val="60000"/>
                  <a:lumOff val="40000"/>
                </a:schemeClr>
              </a:buClr>
            </a:pPr>
            <a:r>
              <a:rPr lang="en-US" sz="1500" dirty="0">
                <a:solidFill>
                  <a:schemeClr val="tx1">
                    <a:lumMod val="95000"/>
                    <a:lumOff val="5000"/>
                  </a:schemeClr>
                </a:solidFill>
              </a:rPr>
              <a:t>The relationship of the rented bikes by temperature separated by season</a:t>
            </a: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879851-1A1D-4246-AAA1-C484E8583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6" descr="Graph on document with pen">
            <a:extLst>
              <a:ext uri="{FF2B5EF4-FFF2-40B4-BE49-F238E27FC236}">
                <a16:creationId xmlns:a16="http://schemas.microsoft.com/office/drawing/2014/main" id="{D55A4401-3632-C369-E5FA-0C664019E8B1}"/>
              </a:ext>
            </a:extLst>
          </p:cNvPr>
          <p:cNvPicPr>
            <a:picLocks noChangeAspect="1"/>
          </p:cNvPicPr>
          <p:nvPr/>
        </p:nvPicPr>
        <p:blipFill rotWithShape="1">
          <a:blip r:embed="rId2">
            <a:alphaModFix amt="35000"/>
          </a:blip>
          <a:srcRect t="1511" b="14220"/>
          <a:stretch/>
        </p:blipFill>
        <p:spPr>
          <a:xfrm>
            <a:off x="-8825" y="10"/>
            <a:ext cx="12192000" cy="6857990"/>
          </a:xfrm>
          <a:prstGeom prst="rect">
            <a:avLst/>
          </a:prstGeom>
        </p:spPr>
      </p:pic>
      <p:sp>
        <p:nvSpPr>
          <p:cNvPr id="2" name="Title 1">
            <a:extLst>
              <a:ext uri="{FF2B5EF4-FFF2-40B4-BE49-F238E27FC236}">
                <a16:creationId xmlns:a16="http://schemas.microsoft.com/office/drawing/2014/main" id="{65F66AA8-EBEF-5C40-A8EA-9C70243211B5}"/>
              </a:ext>
            </a:extLst>
          </p:cNvPr>
          <p:cNvSpPr>
            <a:spLocks noGrp="1"/>
          </p:cNvSpPr>
          <p:nvPr>
            <p:ph type="title"/>
          </p:nvPr>
        </p:nvSpPr>
        <p:spPr>
          <a:xfrm>
            <a:off x="1935513" y="624110"/>
            <a:ext cx="8911687" cy="1280890"/>
          </a:xfrm>
        </p:spPr>
        <p:txBody>
          <a:bodyPr>
            <a:normAutofit/>
          </a:bodyPr>
          <a:lstStyle/>
          <a:p>
            <a:r>
              <a:rPr lang="en-US" dirty="0">
                <a:solidFill>
                  <a:schemeClr val="tx1"/>
                </a:solidFill>
              </a:rPr>
              <a:t>Predictive analysis</a:t>
            </a:r>
          </a:p>
        </p:txBody>
      </p:sp>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531812" y="787782"/>
            <a:ext cx="779767" cy="365125"/>
          </a:xfrm>
        </p:spPr>
        <p:txBody>
          <a:bodyPr>
            <a:normAutofit/>
          </a:bodyPr>
          <a:lstStyle/>
          <a:p>
            <a:pPr>
              <a:lnSpc>
                <a:spcPct val="90000"/>
              </a:lnSpc>
              <a:spcAft>
                <a:spcPts val="600"/>
              </a:spcAft>
            </a:pPr>
            <a:fld id="{5075537C-CA84-1446-933C-8E9D027F9201}" type="slidenum">
              <a:rPr lang="en-US" sz="1900" smtClean="0"/>
              <a:pPr>
                <a:lnSpc>
                  <a:spcPct val="90000"/>
                </a:lnSpc>
                <a:spcAft>
                  <a:spcPts val="600"/>
                </a:spcAft>
              </a:pPr>
              <a:t>11</a:t>
            </a:fld>
            <a:endParaRPr lang="en-US" sz="1900" dirty="0"/>
          </a:p>
        </p:txBody>
      </p:sp>
      <p:sp>
        <p:nvSpPr>
          <p:cNvPr id="10" name="Content Placeholder 4">
            <a:extLst>
              <a:ext uri="{FF2B5EF4-FFF2-40B4-BE49-F238E27FC236}">
                <a16:creationId xmlns:a16="http://schemas.microsoft.com/office/drawing/2014/main" id="{1B07C49E-AFFC-EC46-8930-E4D428F5F943}"/>
              </a:ext>
            </a:extLst>
          </p:cNvPr>
          <p:cNvSpPr>
            <a:spLocks noGrp="1"/>
          </p:cNvSpPr>
          <p:nvPr>
            <p:ph idx="1"/>
          </p:nvPr>
        </p:nvSpPr>
        <p:spPr>
          <a:xfrm>
            <a:off x="874070" y="1368413"/>
            <a:ext cx="6843200" cy="5114703"/>
          </a:xfrm>
        </p:spPr>
        <p:txBody>
          <a:bodyPr>
            <a:normAutofit/>
          </a:bodyPr>
          <a:lstStyle/>
          <a:p>
            <a:pPr marL="0" indent="0">
              <a:lnSpc>
                <a:spcPct val="90000"/>
              </a:lnSpc>
              <a:buNone/>
            </a:pPr>
            <a:r>
              <a:rPr lang="en-US" dirty="0"/>
              <a:t>After comparing our data and finding the factors that show impact on the rented bike count, I built a model that could take in variables and output a prediction for demand of bike rentals based on the expected weather. </a:t>
            </a:r>
          </a:p>
          <a:p>
            <a:pPr>
              <a:lnSpc>
                <a:spcPct val="90000"/>
              </a:lnSpc>
              <a:buClr>
                <a:schemeClr val="accent2">
                  <a:lumMod val="60000"/>
                  <a:lumOff val="40000"/>
                </a:schemeClr>
              </a:buClr>
            </a:pPr>
            <a:r>
              <a:rPr lang="en-US" dirty="0"/>
              <a:t>I started with splitting the data set into a training dataset and a testing dataset. </a:t>
            </a:r>
          </a:p>
          <a:p>
            <a:pPr>
              <a:lnSpc>
                <a:spcPct val="90000"/>
              </a:lnSpc>
              <a:buClr>
                <a:schemeClr val="accent2">
                  <a:lumMod val="60000"/>
                  <a:lumOff val="40000"/>
                </a:schemeClr>
              </a:buClr>
            </a:pPr>
            <a:r>
              <a:rPr lang="en-US" dirty="0"/>
              <a:t>Next I trained the data using a simple linear regression model, this would allow me to compare which weather variables have the biggest impact on on bike-sharing demand. Checking this with the RMSE and RSQ values (a measure of the amount of error in my model)</a:t>
            </a:r>
          </a:p>
          <a:p>
            <a:pPr>
              <a:lnSpc>
                <a:spcPct val="90000"/>
              </a:lnSpc>
              <a:buClr>
                <a:schemeClr val="accent2">
                  <a:lumMod val="60000"/>
                  <a:lumOff val="40000"/>
                </a:schemeClr>
              </a:buClr>
            </a:pPr>
            <a:r>
              <a:rPr lang="en-US" dirty="0"/>
              <a:t>After determining which factors have the biggest impact, I further refined my model by running models that include different factors such as Polynomials, interactions, regularization, and grid search. All to improve the accuracy of the model, using RMSE, and RSQ as the evaluation metrics. </a:t>
            </a:r>
          </a:p>
          <a:p>
            <a:pPr>
              <a:lnSpc>
                <a:spcPct val="90000"/>
              </a:lnSpc>
            </a:pPr>
            <a:endParaRPr lang="en-US" dirty="0"/>
          </a:p>
        </p:txBody>
      </p:sp>
      <p:graphicFrame>
        <p:nvGraphicFramePr>
          <p:cNvPr id="3" name="Diagram 2">
            <a:extLst>
              <a:ext uri="{FF2B5EF4-FFF2-40B4-BE49-F238E27FC236}">
                <a16:creationId xmlns:a16="http://schemas.microsoft.com/office/drawing/2014/main" id="{43E85D89-CBCE-7EEC-2436-DDC388410F75}"/>
              </a:ext>
            </a:extLst>
          </p:cNvPr>
          <p:cNvGraphicFramePr/>
          <p:nvPr>
            <p:extLst>
              <p:ext uri="{D42A27DB-BD31-4B8C-83A1-F6EECF244321}">
                <p14:modId xmlns:p14="http://schemas.microsoft.com/office/powerpoint/2010/main" val="708675531"/>
              </p:ext>
            </p:extLst>
          </p:nvPr>
        </p:nvGraphicFramePr>
        <p:xfrm>
          <a:off x="7591365" y="200025"/>
          <a:ext cx="4600635" cy="59082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1371124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5879851-1A1D-4246-AAA1-C484E8583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Palmtrees against city during sunset">
            <a:extLst>
              <a:ext uri="{FF2B5EF4-FFF2-40B4-BE49-F238E27FC236}">
                <a16:creationId xmlns:a16="http://schemas.microsoft.com/office/drawing/2014/main" id="{B3E26B81-5AD4-1F08-1499-DC4ACC83731E}"/>
              </a:ext>
            </a:extLst>
          </p:cNvPr>
          <p:cNvPicPr>
            <a:picLocks noChangeAspect="1"/>
          </p:cNvPicPr>
          <p:nvPr/>
        </p:nvPicPr>
        <p:blipFill rotWithShape="1">
          <a:blip r:embed="rId2">
            <a:alphaModFix amt="35000"/>
          </a:blip>
          <a:srcRect t="15730"/>
          <a:stretch/>
        </p:blipFill>
        <p:spPr>
          <a:xfrm>
            <a:off x="-8825" y="10"/>
            <a:ext cx="12192000" cy="6857990"/>
          </a:xfrm>
          <a:prstGeom prst="rect">
            <a:avLst/>
          </a:prstGeom>
        </p:spPr>
      </p:pic>
      <p:sp>
        <p:nvSpPr>
          <p:cNvPr id="2" name="Title 1">
            <a:extLst>
              <a:ext uri="{FF2B5EF4-FFF2-40B4-BE49-F238E27FC236}">
                <a16:creationId xmlns:a16="http://schemas.microsoft.com/office/drawing/2014/main" id="{65F66AA8-EBEF-5C40-A8EA-9C70243211B5}"/>
              </a:ext>
            </a:extLst>
          </p:cNvPr>
          <p:cNvSpPr>
            <a:spLocks noGrp="1"/>
          </p:cNvSpPr>
          <p:nvPr>
            <p:ph type="title"/>
          </p:nvPr>
        </p:nvSpPr>
        <p:spPr>
          <a:xfrm>
            <a:off x="1935513" y="624110"/>
            <a:ext cx="8911687" cy="1280890"/>
          </a:xfrm>
        </p:spPr>
        <p:txBody>
          <a:bodyPr>
            <a:normAutofit/>
          </a:bodyPr>
          <a:lstStyle/>
          <a:p>
            <a:r>
              <a:rPr lang="en-US" dirty="0">
                <a:solidFill>
                  <a:schemeClr val="tx1"/>
                </a:solidFill>
              </a:rPr>
              <a:t>Building a R Shiny dashboard</a:t>
            </a:r>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531812" y="787782"/>
            <a:ext cx="779767" cy="365125"/>
          </a:xfrm>
        </p:spPr>
        <p:txBody>
          <a:bodyPr>
            <a:normAutofit/>
          </a:bodyPr>
          <a:lstStyle/>
          <a:p>
            <a:pPr>
              <a:lnSpc>
                <a:spcPct val="90000"/>
              </a:lnSpc>
              <a:spcAft>
                <a:spcPts val="600"/>
              </a:spcAft>
            </a:pPr>
            <a:fld id="{5075537C-CA84-1446-933C-8E9D027F9201}" type="slidenum">
              <a:rPr lang="en-US" sz="1900" smtClean="0"/>
              <a:pPr>
                <a:lnSpc>
                  <a:spcPct val="90000"/>
                </a:lnSpc>
                <a:spcAft>
                  <a:spcPts val="600"/>
                </a:spcAft>
              </a:pPr>
              <a:t>12</a:t>
            </a:fld>
            <a:endParaRPr lang="en-US" sz="190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1"/>
          </p:nvPr>
        </p:nvSpPr>
        <p:spPr>
          <a:xfrm>
            <a:off x="1933924" y="1540189"/>
            <a:ext cx="8913275" cy="4374836"/>
          </a:xfrm>
        </p:spPr>
        <p:txBody>
          <a:bodyPr>
            <a:normAutofit/>
          </a:bodyPr>
          <a:lstStyle/>
          <a:p>
            <a:pPr marL="0" indent="0">
              <a:lnSpc>
                <a:spcPct val="90000"/>
              </a:lnSpc>
              <a:buNone/>
            </a:pPr>
            <a:r>
              <a:rPr lang="en-US" dirty="0"/>
              <a:t>Now that we know the impact each weather factor has on the expected bike-sharing rentals, we can perform predictions with a level of confidence. </a:t>
            </a:r>
          </a:p>
          <a:p>
            <a:pPr marL="0" indent="0">
              <a:lnSpc>
                <a:spcPct val="90000"/>
              </a:lnSpc>
              <a:buNone/>
            </a:pPr>
            <a:r>
              <a:rPr lang="en-US" dirty="0"/>
              <a:t>For this I decided the best option to showcase this ability is to build an interactive Shiny Dashboard. With this Dashboard you will have complete control of picking the city that you would like, to see expected bike-sharing demand based on the expected weather of that region. </a:t>
            </a:r>
          </a:p>
          <a:p>
            <a:pPr>
              <a:lnSpc>
                <a:spcPct val="90000"/>
              </a:lnSpc>
              <a:buClr>
                <a:schemeClr val="accent2">
                  <a:lumMod val="60000"/>
                  <a:lumOff val="40000"/>
                </a:schemeClr>
              </a:buClr>
            </a:pPr>
            <a:r>
              <a:rPr lang="en-US" dirty="0"/>
              <a:t>From an overview stand point you will be able to see the cities that we can predict for</a:t>
            </a:r>
          </a:p>
          <a:p>
            <a:pPr>
              <a:lnSpc>
                <a:spcPct val="90000"/>
              </a:lnSpc>
              <a:buClr>
                <a:schemeClr val="accent2">
                  <a:lumMod val="60000"/>
                  <a:lumOff val="40000"/>
                </a:schemeClr>
              </a:buClr>
            </a:pPr>
            <a:r>
              <a:rPr lang="en-US" dirty="0"/>
              <a:t>You can drill down into the the city, to see the expected weather trends for that city. </a:t>
            </a:r>
          </a:p>
          <a:p>
            <a:pPr>
              <a:lnSpc>
                <a:spcPct val="90000"/>
              </a:lnSpc>
              <a:buClr>
                <a:schemeClr val="accent2">
                  <a:lumMod val="60000"/>
                  <a:lumOff val="40000"/>
                </a:schemeClr>
              </a:buClr>
            </a:pPr>
            <a:r>
              <a:rPr lang="en-US" dirty="0"/>
              <a:t>You can also observe the expected demand for bike-sharing for that city</a:t>
            </a:r>
          </a:p>
          <a:p>
            <a:pPr>
              <a:lnSpc>
                <a:spcPct val="90000"/>
              </a:lnSpc>
              <a:buClr>
                <a:schemeClr val="accent2">
                  <a:lumMod val="60000"/>
                  <a:lumOff val="40000"/>
                </a:schemeClr>
              </a:buClr>
            </a:pPr>
            <a:r>
              <a:rPr lang="en-US" dirty="0"/>
              <a:t>You can also see the temperature trends for the selected city</a:t>
            </a:r>
          </a:p>
          <a:p>
            <a:pPr>
              <a:lnSpc>
                <a:spcPct val="90000"/>
              </a:lnSpc>
              <a:buClr>
                <a:schemeClr val="accent2">
                  <a:lumMod val="60000"/>
                  <a:lumOff val="40000"/>
                </a:schemeClr>
              </a:buClr>
            </a:pPr>
            <a:r>
              <a:rPr lang="en-US" dirty="0"/>
              <a:t>The app also shows the bike predictions based on the expected Humidity for the city you select. </a:t>
            </a:r>
          </a:p>
        </p:txBody>
      </p:sp>
    </p:spTree>
    <p:extLst>
      <p:ext uri="{BB962C8B-B14F-4D97-AF65-F5344CB8AC3E}">
        <p14:creationId xmlns:p14="http://schemas.microsoft.com/office/powerpoint/2010/main" val="148114319"/>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1687669" y="624110"/>
            <a:ext cx="4137059" cy="1280890"/>
          </a:xfrm>
        </p:spPr>
        <p:txBody>
          <a:bodyPr vert="horz" lIns="91440" tIns="45720" rIns="91440" bIns="45720" rtlCol="0" anchor="t">
            <a:normAutofit/>
          </a:bodyPr>
          <a:lstStyle/>
          <a:p>
            <a:r>
              <a:rPr lang="en-US" sz="3200" dirty="0">
                <a:solidFill>
                  <a:schemeClr val="tx1">
                    <a:lumMod val="85000"/>
                    <a:lumOff val="15000"/>
                  </a:schemeClr>
                </a:solidFill>
              </a:rPr>
              <a:t>Results</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531812" y="787782"/>
            <a:ext cx="779767" cy="365125"/>
          </a:xfrm>
        </p:spPr>
        <p:txBody>
          <a:bodyPr vert="horz" lIns="91440" tIns="45720" rIns="91440" bIns="45720" rtlCol="0" anchor="ctr">
            <a:normAutofit/>
          </a:bodyPr>
          <a:lstStyle/>
          <a:p>
            <a:pPr defTabSz="914400">
              <a:lnSpc>
                <a:spcPct val="90000"/>
              </a:lnSpc>
              <a:spcAft>
                <a:spcPts val="600"/>
              </a:spcAft>
            </a:pPr>
            <a:fld id="{5075537C-CA84-1446-933C-8E9D027F9201}" type="slidenum">
              <a:rPr lang="en-US" sz="1900" smtClean="0"/>
              <a:pPr defTabSz="914400">
                <a:lnSpc>
                  <a:spcPct val="90000"/>
                </a:lnSpc>
                <a:spcAft>
                  <a:spcPts val="600"/>
                </a:spcAft>
              </a:pPr>
              <a:t>13</a:t>
            </a:fld>
            <a:endParaRPr lang="en-US" sz="1900" dirty="0"/>
          </a:p>
        </p:txBody>
      </p:sp>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1683956" y="2133600"/>
            <a:ext cx="4140772" cy="3777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defTabSz="457200">
              <a:buClr>
                <a:schemeClr val="accent1"/>
              </a:buClr>
              <a:buFont typeface="Wingdings 3" charset="2"/>
              <a:buChar char=""/>
            </a:pPr>
            <a:r>
              <a:rPr lang="en-US" sz="1600" dirty="0">
                <a:solidFill>
                  <a:srgbClr val="000000"/>
                </a:solidFill>
                <a:latin typeface="+mn-lt"/>
              </a:rPr>
              <a:t>After careful analysis, we have determined the biggest impacts on bike-sharing demand is the Temperature, and the Humidity. While there are other factors which play a role in demand, temp and humidity are the two biggest factors in demand. </a:t>
            </a:r>
          </a:p>
          <a:p>
            <a:pPr defTabSz="457200">
              <a:buClr>
                <a:schemeClr val="accent1"/>
              </a:buClr>
              <a:buFont typeface="Wingdings 3" charset="2"/>
              <a:buChar char=""/>
            </a:pPr>
            <a:r>
              <a:rPr lang="en-US" sz="1600" dirty="0">
                <a:solidFill>
                  <a:srgbClr val="000000"/>
                </a:solidFill>
                <a:latin typeface="+mn-lt"/>
              </a:rPr>
              <a:t>We have also determined that there is a larger demand between the hours of 6 to 8 pm, and that summer is the best season for demand. </a:t>
            </a:r>
          </a:p>
        </p:txBody>
      </p:sp>
      <p:sp>
        <p:nvSpPr>
          <p:cNvPr id="19" name="Rectangle 18">
            <a:extLst>
              <a:ext uri="{FF2B5EF4-FFF2-40B4-BE49-F238E27FC236}">
                <a16:creationId xmlns:a16="http://schemas.microsoft.com/office/drawing/2014/main" id="{32A5ED01-349F-4D34-A003-A3F6C50D90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6040" y="645106"/>
            <a:ext cx="5451627" cy="5247747"/>
          </a:xfrm>
          <a:prstGeom prst="rect">
            <a:avLst/>
          </a:prstGeom>
          <a:solidFill>
            <a:srgbClr val="FFFFFE"/>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Map&#10;&#10;Description automatically generated">
            <a:extLst>
              <a:ext uri="{FF2B5EF4-FFF2-40B4-BE49-F238E27FC236}">
                <a16:creationId xmlns:a16="http://schemas.microsoft.com/office/drawing/2014/main" id="{42F9DBEE-D229-B705-17B8-CD831ED18449}"/>
              </a:ext>
            </a:extLst>
          </p:cNvPr>
          <p:cNvPicPr>
            <a:picLocks noChangeAspect="1"/>
          </p:cNvPicPr>
          <p:nvPr/>
        </p:nvPicPr>
        <p:blipFill>
          <a:blip r:embed="rId3"/>
          <a:stretch>
            <a:fillRect/>
          </a:stretch>
        </p:blipFill>
        <p:spPr>
          <a:xfrm>
            <a:off x="6200818" y="965147"/>
            <a:ext cx="5178382" cy="4758366"/>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50000"/>
          </a:schemeClr>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35879851-1A1D-4246-AAA1-C484E8583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1935513" y="624110"/>
            <a:ext cx="8911687" cy="1280890"/>
          </a:xfrm>
        </p:spPr>
        <p:txBody>
          <a:bodyPr vert="horz" lIns="91440" tIns="45720" rIns="91440" bIns="45720" rtlCol="0" anchor="t">
            <a:normAutofit/>
          </a:bodyPr>
          <a:lstStyle/>
          <a:p>
            <a:r>
              <a:rPr lang="en-US" dirty="0">
                <a:solidFill>
                  <a:schemeClr val="tx1"/>
                </a:solidFill>
              </a:rPr>
              <a:t>Outline</a:t>
            </a:r>
          </a:p>
        </p:txBody>
      </p:sp>
      <p:sp>
        <p:nvSpPr>
          <p:cNvPr id="4" name="Slide Number Placeholder 3">
            <a:extLst>
              <a:ext uri="{FF2B5EF4-FFF2-40B4-BE49-F238E27FC236}">
                <a16:creationId xmlns:a16="http://schemas.microsoft.com/office/drawing/2014/main" id="{4AEA7475-929A-3C43-8710-21F8972039C8}"/>
              </a:ext>
            </a:extLst>
          </p:cNvPr>
          <p:cNvSpPr>
            <a:spLocks noGrp="1"/>
          </p:cNvSpPr>
          <p:nvPr>
            <p:ph type="sldNum" sz="quarter" idx="12"/>
          </p:nvPr>
        </p:nvSpPr>
        <p:spPr>
          <a:xfrm>
            <a:off x="531812" y="787782"/>
            <a:ext cx="779767" cy="365125"/>
          </a:xfrm>
        </p:spPr>
        <p:txBody>
          <a:bodyPr vert="horz" lIns="91440" tIns="45720" rIns="91440" bIns="45720" rtlCol="0" anchor="ctr">
            <a:normAutofit/>
          </a:bodyPr>
          <a:lstStyle/>
          <a:p>
            <a:pPr defTabSz="914400">
              <a:lnSpc>
                <a:spcPct val="90000"/>
              </a:lnSpc>
              <a:spcAft>
                <a:spcPts val="600"/>
              </a:spcAft>
            </a:pPr>
            <a:fld id="{5075537C-CA84-1446-933C-8E9D027F9201}" type="slidenum">
              <a:rPr lang="en-US" sz="1900" smtClean="0"/>
              <a:pPr defTabSz="914400">
                <a:lnSpc>
                  <a:spcPct val="90000"/>
                </a:lnSpc>
                <a:spcAft>
                  <a:spcPts val="600"/>
                </a:spcAft>
              </a:pPr>
              <a:t>2</a:t>
            </a:fld>
            <a:endParaRPr lang="en-US" sz="1900" dirty="0"/>
          </a:p>
        </p:txBody>
      </p:sp>
      <p:graphicFrame>
        <p:nvGraphicFramePr>
          <p:cNvPr id="22" name="Content Placeholder 2">
            <a:extLst>
              <a:ext uri="{FF2B5EF4-FFF2-40B4-BE49-F238E27FC236}">
                <a16:creationId xmlns:a16="http://schemas.microsoft.com/office/drawing/2014/main" id="{82CB520A-6D30-0433-A0CA-C04234A5C616}"/>
              </a:ext>
            </a:extLst>
          </p:cNvPr>
          <p:cNvGraphicFramePr/>
          <p:nvPr>
            <p:extLst>
              <p:ext uri="{D42A27DB-BD31-4B8C-83A1-F6EECF244321}">
                <p14:modId xmlns:p14="http://schemas.microsoft.com/office/powerpoint/2010/main" val="1672789273"/>
              </p:ext>
            </p:extLst>
          </p:nvPr>
        </p:nvGraphicFramePr>
        <p:xfrm>
          <a:off x="4306824" y="1152907"/>
          <a:ext cx="6280214" cy="52924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19535993"/>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alpha val="50000"/>
          </a:schemeClr>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35879851-1A1D-4246-AAA1-C484E8583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1935513" y="624110"/>
            <a:ext cx="8911687" cy="1280890"/>
          </a:xfrm>
        </p:spPr>
        <p:txBody>
          <a:bodyPr vert="horz" lIns="91440" tIns="45720" rIns="91440" bIns="45720" rtlCol="0" anchor="t">
            <a:normAutofit/>
          </a:bodyPr>
          <a:lstStyle/>
          <a:p>
            <a:r>
              <a:rPr lang="en-US" dirty="0">
                <a:solidFill>
                  <a:schemeClr val="tx1"/>
                </a:solidFill>
              </a:rPr>
              <a:t>Executive Summary</a:t>
            </a:r>
          </a:p>
        </p:txBody>
      </p:sp>
      <p:sp>
        <p:nvSpPr>
          <p:cNvPr id="4" name="Slide Number Placeholder 3">
            <a:extLst>
              <a:ext uri="{FF2B5EF4-FFF2-40B4-BE49-F238E27FC236}">
                <a16:creationId xmlns:a16="http://schemas.microsoft.com/office/drawing/2014/main" id="{8D4F58D4-A60E-214E-8C16-CD93F57F9918}"/>
              </a:ext>
            </a:extLst>
          </p:cNvPr>
          <p:cNvSpPr>
            <a:spLocks noGrp="1"/>
          </p:cNvSpPr>
          <p:nvPr>
            <p:ph type="sldNum" sz="quarter" idx="12"/>
          </p:nvPr>
        </p:nvSpPr>
        <p:spPr>
          <a:xfrm>
            <a:off x="531812" y="787782"/>
            <a:ext cx="779767" cy="365125"/>
          </a:xfrm>
        </p:spPr>
        <p:txBody>
          <a:bodyPr vert="horz" lIns="91440" tIns="45720" rIns="91440" bIns="45720" rtlCol="0" anchor="ctr">
            <a:normAutofit/>
          </a:bodyPr>
          <a:lstStyle/>
          <a:p>
            <a:pPr defTabSz="914400">
              <a:lnSpc>
                <a:spcPct val="90000"/>
              </a:lnSpc>
              <a:spcAft>
                <a:spcPts val="600"/>
              </a:spcAft>
            </a:pPr>
            <a:fld id="{5075537C-CA84-1446-933C-8E9D027F9201}" type="slidenum">
              <a:rPr lang="en-US" sz="1900" smtClean="0"/>
              <a:pPr defTabSz="914400">
                <a:lnSpc>
                  <a:spcPct val="90000"/>
                </a:lnSpc>
                <a:spcAft>
                  <a:spcPts val="600"/>
                </a:spcAft>
              </a:pPr>
              <a:t>3</a:t>
            </a:fld>
            <a:endParaRPr lang="en-US" sz="1900" dirty="0"/>
          </a:p>
        </p:txBody>
      </p:sp>
      <p:sp>
        <p:nvSpPr>
          <p:cNvPr id="5" name="Content Placeholder 2">
            <a:extLst>
              <a:ext uri="{FF2B5EF4-FFF2-40B4-BE49-F238E27FC236}">
                <a16:creationId xmlns:a16="http://schemas.microsoft.com/office/drawing/2014/main" id="{A41CA137-23BE-D343-A99F-678FC4485915}"/>
              </a:ext>
            </a:extLst>
          </p:cNvPr>
          <p:cNvSpPr txBox="1">
            <a:spLocks/>
          </p:cNvSpPr>
          <p:nvPr/>
        </p:nvSpPr>
        <p:spPr>
          <a:xfrm>
            <a:off x="1933943" y="1905000"/>
            <a:ext cx="7797988" cy="3777622"/>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defTabSz="457200">
              <a:buClr>
                <a:schemeClr val="accent1"/>
              </a:buClr>
              <a:buNone/>
            </a:pPr>
            <a:r>
              <a:rPr lang="en-US" sz="3500" dirty="0">
                <a:solidFill>
                  <a:schemeClr val="tx1">
                    <a:lumMod val="75000"/>
                    <a:lumOff val="25000"/>
                  </a:schemeClr>
                </a:solidFill>
                <a:latin typeface="+mn-lt"/>
              </a:rPr>
              <a:t>How can weather affect bike-sharing demand in urban areas? </a:t>
            </a:r>
          </a:p>
          <a:p>
            <a:pPr defTabSz="457200">
              <a:buClr>
                <a:schemeClr val="accent1"/>
              </a:buClr>
              <a:buFont typeface="Wingdings 3" charset="2"/>
              <a:buChar char=""/>
            </a:pPr>
            <a:r>
              <a:rPr lang="en-US" sz="1700" dirty="0">
                <a:solidFill>
                  <a:schemeClr val="tx1">
                    <a:lumMod val="75000"/>
                    <a:lumOff val="25000"/>
                  </a:schemeClr>
                </a:solidFill>
                <a:latin typeface="+mn-lt"/>
              </a:rPr>
              <a:t>Collecting the data from various reputable sources.</a:t>
            </a:r>
          </a:p>
          <a:p>
            <a:pPr lvl="1" defTabSz="457200">
              <a:spcBef>
                <a:spcPts val="1000"/>
              </a:spcBef>
              <a:buClr>
                <a:schemeClr val="accent1"/>
              </a:buClr>
              <a:buFont typeface="Wingdings 3" charset="2"/>
              <a:buChar char=""/>
            </a:pPr>
            <a:r>
              <a:rPr lang="en-US" sz="1700" dirty="0">
                <a:solidFill>
                  <a:schemeClr val="tx1">
                    <a:lumMod val="75000"/>
                    <a:lumOff val="25000"/>
                  </a:schemeClr>
                </a:solidFill>
                <a:latin typeface="+mn-lt"/>
              </a:rPr>
              <a:t>Seoul Bike Sharing Demand Data Set.</a:t>
            </a:r>
          </a:p>
          <a:p>
            <a:pPr lvl="1" defTabSz="457200">
              <a:spcBef>
                <a:spcPts val="1000"/>
              </a:spcBef>
              <a:buClr>
                <a:schemeClr val="accent1"/>
              </a:buClr>
              <a:buFont typeface="Wingdings 3" charset="2"/>
              <a:buChar char=""/>
            </a:pPr>
            <a:r>
              <a:rPr lang="en-US" sz="1700" dirty="0">
                <a:solidFill>
                  <a:schemeClr val="tx1">
                    <a:lumMod val="75000"/>
                    <a:lumOff val="25000"/>
                  </a:schemeClr>
                </a:solidFill>
                <a:latin typeface="+mn-lt"/>
              </a:rPr>
              <a:t>Open Weather API Data for Current Weather</a:t>
            </a:r>
          </a:p>
          <a:p>
            <a:pPr lvl="1" defTabSz="457200">
              <a:spcBef>
                <a:spcPts val="1000"/>
              </a:spcBef>
              <a:buClr>
                <a:schemeClr val="accent1"/>
              </a:buClr>
              <a:buFont typeface="Wingdings 3" charset="2"/>
              <a:buChar char=""/>
            </a:pPr>
            <a:r>
              <a:rPr lang="en-US" sz="1700" dirty="0">
                <a:solidFill>
                  <a:schemeClr val="tx1">
                    <a:lumMod val="75000"/>
                    <a:lumOff val="25000"/>
                  </a:schemeClr>
                </a:solidFill>
                <a:latin typeface="+mn-lt"/>
              </a:rPr>
              <a:t>Global Bike Sharing Systems Dataset</a:t>
            </a:r>
          </a:p>
          <a:p>
            <a:pPr lvl="1" defTabSz="457200">
              <a:spcBef>
                <a:spcPts val="1000"/>
              </a:spcBef>
              <a:buClr>
                <a:schemeClr val="accent1"/>
              </a:buClr>
              <a:buFont typeface="Wingdings 3" charset="2"/>
              <a:buChar char=""/>
            </a:pPr>
            <a:r>
              <a:rPr lang="en-US" sz="1700" dirty="0">
                <a:solidFill>
                  <a:schemeClr val="tx1">
                    <a:lumMod val="75000"/>
                    <a:lumOff val="25000"/>
                  </a:schemeClr>
                </a:solidFill>
                <a:latin typeface="+mn-lt"/>
              </a:rPr>
              <a:t>World Cities Data for Location and Bike Sharing Reports</a:t>
            </a:r>
          </a:p>
          <a:p>
            <a:pPr defTabSz="457200">
              <a:buClr>
                <a:schemeClr val="accent1"/>
              </a:buClr>
              <a:buFont typeface="Wingdings 3" charset="2"/>
              <a:buChar char=""/>
            </a:pPr>
            <a:r>
              <a:rPr lang="en-US" sz="1700" dirty="0">
                <a:solidFill>
                  <a:schemeClr val="tx1">
                    <a:lumMod val="75000"/>
                    <a:lumOff val="25000"/>
                  </a:schemeClr>
                </a:solidFill>
                <a:latin typeface="+mn-lt"/>
              </a:rPr>
              <a:t>Performing Exploratory Data Analysis</a:t>
            </a:r>
          </a:p>
          <a:p>
            <a:pPr defTabSz="457200">
              <a:buClr>
                <a:schemeClr val="accent1"/>
              </a:buClr>
              <a:buFont typeface="Wingdings 3" charset="2"/>
              <a:buChar char=""/>
            </a:pPr>
            <a:r>
              <a:rPr lang="en-US" sz="1700" dirty="0">
                <a:solidFill>
                  <a:schemeClr val="tx1">
                    <a:lumMod val="75000"/>
                    <a:lumOff val="25000"/>
                  </a:schemeClr>
                </a:solidFill>
                <a:latin typeface="+mn-lt"/>
              </a:rPr>
              <a:t>Visualizing The Data</a:t>
            </a:r>
          </a:p>
          <a:p>
            <a:pPr defTabSz="457200">
              <a:buClr>
                <a:schemeClr val="accent1"/>
              </a:buClr>
              <a:buFont typeface="Wingdings 3" charset="2"/>
              <a:buChar char=""/>
            </a:pPr>
            <a:r>
              <a:rPr lang="en-US" sz="1700" dirty="0">
                <a:solidFill>
                  <a:schemeClr val="tx1">
                    <a:lumMod val="75000"/>
                    <a:lumOff val="25000"/>
                  </a:schemeClr>
                </a:solidFill>
                <a:latin typeface="+mn-lt"/>
              </a:rPr>
              <a:t>Building an Interactive Dashboard</a:t>
            </a:r>
          </a:p>
          <a:p>
            <a:pPr defTabSz="457200">
              <a:buClr>
                <a:schemeClr val="accent1"/>
              </a:buClr>
              <a:buFont typeface="Wingdings 3" charset="2"/>
              <a:buChar char=""/>
            </a:pPr>
            <a:r>
              <a:rPr lang="en-US" sz="1700" dirty="0">
                <a:solidFill>
                  <a:schemeClr val="tx1">
                    <a:lumMod val="75000"/>
                    <a:lumOff val="25000"/>
                  </a:schemeClr>
                </a:solidFill>
                <a:latin typeface="+mn-lt"/>
              </a:rPr>
              <a:t>Summing up my findings</a:t>
            </a:r>
          </a:p>
        </p:txBody>
      </p:sp>
    </p:spTree>
    <p:extLst>
      <p:ext uri="{BB962C8B-B14F-4D97-AF65-F5344CB8AC3E}">
        <p14:creationId xmlns:p14="http://schemas.microsoft.com/office/powerpoint/2010/main" val="88607317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50000"/>
          </a:schemeClr>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5879851-1A1D-4246-AAA1-C484E8583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1935513" y="624110"/>
            <a:ext cx="8911687" cy="1280890"/>
          </a:xfrm>
        </p:spPr>
        <p:txBody>
          <a:bodyPr vert="horz" lIns="91440" tIns="45720" rIns="91440" bIns="45720" rtlCol="0" anchor="t">
            <a:normAutofit/>
          </a:bodyPr>
          <a:lstStyle/>
          <a:p>
            <a:r>
              <a:rPr lang="en-US" dirty="0">
                <a:solidFill>
                  <a:schemeClr val="tx1"/>
                </a:solidFill>
              </a:rPr>
              <a:t>Introduction</a:t>
            </a:r>
          </a:p>
        </p:txBody>
      </p:sp>
      <p:sp>
        <p:nvSpPr>
          <p:cNvPr id="4" name="Slide Number Placeholder 3">
            <a:extLst>
              <a:ext uri="{FF2B5EF4-FFF2-40B4-BE49-F238E27FC236}">
                <a16:creationId xmlns:a16="http://schemas.microsoft.com/office/drawing/2014/main" id="{A311C53D-47D8-7B4A-B568-D9C50E110CC0}"/>
              </a:ext>
            </a:extLst>
          </p:cNvPr>
          <p:cNvSpPr>
            <a:spLocks noGrp="1"/>
          </p:cNvSpPr>
          <p:nvPr>
            <p:ph type="sldNum" sz="quarter" idx="12"/>
          </p:nvPr>
        </p:nvSpPr>
        <p:spPr>
          <a:xfrm>
            <a:off x="531812" y="787782"/>
            <a:ext cx="779767" cy="365125"/>
          </a:xfrm>
        </p:spPr>
        <p:txBody>
          <a:bodyPr vert="horz" lIns="91440" tIns="45720" rIns="91440" bIns="45720" rtlCol="0" anchor="ctr">
            <a:normAutofit/>
          </a:bodyPr>
          <a:lstStyle/>
          <a:p>
            <a:pPr defTabSz="914400">
              <a:lnSpc>
                <a:spcPct val="90000"/>
              </a:lnSpc>
              <a:spcAft>
                <a:spcPts val="600"/>
              </a:spcAft>
            </a:pPr>
            <a:fld id="{5075537C-CA84-1446-933C-8E9D027F9201}" type="slidenum">
              <a:rPr lang="en-US" sz="1900" smtClean="0"/>
              <a:pPr defTabSz="914400">
                <a:lnSpc>
                  <a:spcPct val="90000"/>
                </a:lnSpc>
                <a:spcAft>
                  <a:spcPts val="600"/>
                </a:spcAft>
              </a:pPr>
              <a:t>4</a:t>
            </a:fld>
            <a:endParaRPr lang="en-US" sz="1900" dirty="0"/>
          </a:p>
        </p:txBody>
      </p:sp>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1931800" y="1397313"/>
            <a:ext cx="8915400" cy="5089212"/>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defTabSz="457200">
              <a:buClr>
                <a:schemeClr val="accent1"/>
              </a:buClr>
              <a:buNone/>
            </a:pPr>
            <a:r>
              <a:rPr lang="en-US" dirty="0">
                <a:solidFill>
                  <a:schemeClr val="tx1">
                    <a:lumMod val="75000"/>
                    <a:lumOff val="25000"/>
                  </a:schemeClr>
                </a:solidFill>
                <a:latin typeface="+mn-lt"/>
              </a:rPr>
              <a:t>When looking at bike-sharing demand in urban areas,  weather is the ultimate determining factor. In this analysis, we’ve analyzed the bike sharing trends and cross compared them with weather reports from the respective cities. This allows us to determine what if-any weather trends have the biggest impact when it comes to demand of bike-sharing. </a:t>
            </a:r>
          </a:p>
          <a:p>
            <a:pPr defTabSz="457200">
              <a:buClr>
                <a:schemeClr val="accent1"/>
              </a:buClr>
              <a:buFont typeface="Wingdings 3" charset="2"/>
              <a:buChar char=""/>
            </a:pPr>
            <a:r>
              <a:rPr lang="en-US" dirty="0">
                <a:solidFill>
                  <a:schemeClr val="tx1">
                    <a:lumMod val="75000"/>
                    <a:lumOff val="25000"/>
                  </a:schemeClr>
                </a:solidFill>
                <a:latin typeface="+mn-lt"/>
              </a:rPr>
              <a:t>Data was collected from various sources such as, Wikipedia, and Open Weather API.</a:t>
            </a:r>
          </a:p>
          <a:p>
            <a:pPr defTabSz="457200">
              <a:buClr>
                <a:schemeClr val="accent1"/>
              </a:buClr>
              <a:buFont typeface="Wingdings 3" charset="2"/>
              <a:buChar char=""/>
            </a:pPr>
            <a:r>
              <a:rPr lang="en-US" dirty="0">
                <a:solidFill>
                  <a:schemeClr val="tx1">
                    <a:lumMod val="75000"/>
                    <a:lumOff val="25000"/>
                  </a:schemeClr>
                </a:solidFill>
                <a:latin typeface="+mn-lt"/>
              </a:rPr>
              <a:t>Performing cleaning and polishing of the Data.</a:t>
            </a:r>
          </a:p>
          <a:p>
            <a:pPr defTabSz="457200">
              <a:buClr>
                <a:schemeClr val="accent1"/>
              </a:buClr>
              <a:buFont typeface="Wingdings 3" charset="2"/>
              <a:buChar char=""/>
            </a:pPr>
            <a:r>
              <a:rPr lang="en-US" dirty="0">
                <a:solidFill>
                  <a:schemeClr val="tx1">
                    <a:lumMod val="75000"/>
                    <a:lumOff val="25000"/>
                  </a:schemeClr>
                </a:solidFill>
                <a:latin typeface="+mn-lt"/>
              </a:rPr>
              <a:t>Comparing the data, looking for trends and finding what factor has the biggest impact on bike-sharing demand.</a:t>
            </a:r>
          </a:p>
          <a:p>
            <a:pPr defTabSz="457200">
              <a:buClr>
                <a:schemeClr val="accent1"/>
              </a:buClr>
              <a:buFont typeface="Wingdings 3" charset="2"/>
              <a:buChar char=""/>
            </a:pPr>
            <a:r>
              <a:rPr lang="en-US" dirty="0">
                <a:solidFill>
                  <a:schemeClr val="tx1">
                    <a:lumMod val="75000"/>
                    <a:lumOff val="25000"/>
                  </a:schemeClr>
                </a:solidFill>
                <a:latin typeface="+mn-lt"/>
              </a:rPr>
              <a:t>Visualizing the factors, so you can see the impact. </a:t>
            </a:r>
          </a:p>
          <a:p>
            <a:pPr defTabSz="457200">
              <a:buClr>
                <a:schemeClr val="accent1"/>
              </a:buClr>
              <a:buFont typeface="Wingdings 3" charset="2"/>
              <a:buChar char=""/>
            </a:pPr>
            <a:r>
              <a:rPr lang="en-US" dirty="0">
                <a:solidFill>
                  <a:schemeClr val="tx1">
                    <a:lumMod val="75000"/>
                    <a:lumOff val="25000"/>
                  </a:schemeClr>
                </a:solidFill>
                <a:latin typeface="+mn-lt"/>
              </a:rPr>
              <a:t>Building a model, to make predictions based on future variables. </a:t>
            </a:r>
          </a:p>
          <a:p>
            <a:pPr defTabSz="457200">
              <a:buClr>
                <a:schemeClr val="accent1"/>
              </a:buClr>
              <a:buFont typeface="Wingdings 3" charset="2"/>
              <a:buChar char=""/>
            </a:pPr>
            <a:r>
              <a:rPr lang="en-US" dirty="0">
                <a:solidFill>
                  <a:schemeClr val="tx1">
                    <a:lumMod val="75000"/>
                    <a:lumOff val="25000"/>
                  </a:schemeClr>
                </a:solidFill>
                <a:latin typeface="+mn-lt"/>
              </a:rPr>
              <a:t>Putting all of this into a understandable web app, so you can choose what cities you would like to predict bike-sharing demand for in the future. </a:t>
            </a:r>
          </a:p>
        </p:txBody>
      </p:sp>
    </p:spTree>
    <p:extLst>
      <p:ext uri="{BB962C8B-B14F-4D97-AF65-F5344CB8AC3E}">
        <p14:creationId xmlns:p14="http://schemas.microsoft.com/office/powerpoint/2010/main" val="3053275682"/>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alpha val="50000"/>
          </a:schemeClr>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5879851-1A1D-4246-AAA1-C484E8583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873BEC0-94F5-4226-A9E7-51B66045EF49}"/>
              </a:ext>
            </a:extLst>
          </p:cNvPr>
          <p:cNvSpPr>
            <a:spLocks noGrp="1"/>
          </p:cNvSpPr>
          <p:nvPr>
            <p:ph type="title"/>
          </p:nvPr>
        </p:nvSpPr>
        <p:spPr>
          <a:xfrm>
            <a:off x="1935513" y="624110"/>
            <a:ext cx="8911687" cy="1280890"/>
          </a:xfrm>
        </p:spPr>
        <p:txBody>
          <a:bodyPr vert="horz" lIns="91440" tIns="45720" rIns="91440" bIns="45720" rtlCol="0" anchor="t">
            <a:normAutofit/>
          </a:bodyPr>
          <a:lstStyle/>
          <a:p>
            <a:r>
              <a:rPr lang="en-US" dirty="0">
                <a:solidFill>
                  <a:schemeClr val="tx1"/>
                </a:solidFill>
              </a:rPr>
              <a:t>Methodology</a:t>
            </a: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531812" y="787782"/>
            <a:ext cx="779767" cy="365125"/>
          </a:xfrm>
        </p:spPr>
        <p:txBody>
          <a:bodyPr vert="horz" lIns="91440" tIns="45720" rIns="91440" bIns="45720" rtlCol="0" anchor="ctr">
            <a:normAutofit/>
          </a:bodyPr>
          <a:lstStyle/>
          <a:p>
            <a:pPr defTabSz="914400">
              <a:lnSpc>
                <a:spcPct val="90000"/>
              </a:lnSpc>
              <a:spcAft>
                <a:spcPts val="600"/>
              </a:spcAft>
            </a:pPr>
            <a:fld id="{5075537C-CA84-1446-933C-8E9D027F9201}" type="slidenum">
              <a:rPr lang="en-US" sz="1900" smtClean="0"/>
              <a:pPr defTabSz="914400">
                <a:lnSpc>
                  <a:spcPct val="90000"/>
                </a:lnSpc>
                <a:spcAft>
                  <a:spcPts val="600"/>
                </a:spcAft>
              </a:pPr>
              <a:t>5</a:t>
            </a:fld>
            <a:endParaRPr lang="en-US" sz="1900" dirty="0"/>
          </a:p>
        </p:txBody>
      </p:sp>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1931800" y="2133600"/>
            <a:ext cx="8915400" cy="3777622"/>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defTabSz="457200">
              <a:buClr>
                <a:schemeClr val="accent1"/>
              </a:buClr>
              <a:buFont typeface="Wingdings 3" charset="2"/>
              <a:buChar char=""/>
            </a:pPr>
            <a:r>
              <a:rPr lang="en-US" sz="2400" dirty="0">
                <a:solidFill>
                  <a:schemeClr val="tx1">
                    <a:lumMod val="75000"/>
                    <a:lumOff val="25000"/>
                  </a:schemeClr>
                </a:solidFill>
                <a:latin typeface="+mn-lt"/>
              </a:rPr>
              <a:t>Perform data collection, from relevant sources.</a:t>
            </a:r>
          </a:p>
          <a:p>
            <a:pPr defTabSz="457200">
              <a:buClr>
                <a:schemeClr val="accent1"/>
              </a:buClr>
              <a:buFont typeface="Wingdings 3" charset="2"/>
              <a:buChar char=""/>
            </a:pPr>
            <a:r>
              <a:rPr lang="en-US" sz="2400" dirty="0">
                <a:solidFill>
                  <a:schemeClr val="tx1">
                    <a:lumMod val="75000"/>
                    <a:lumOff val="25000"/>
                  </a:schemeClr>
                </a:solidFill>
                <a:latin typeface="+mn-lt"/>
              </a:rPr>
              <a:t>Perform data wrangling, cleaning the data so we can use the information that matters. </a:t>
            </a:r>
          </a:p>
          <a:p>
            <a:pPr defTabSz="457200">
              <a:buClr>
                <a:schemeClr val="accent1"/>
              </a:buClr>
              <a:buFont typeface="Wingdings 3" charset="2"/>
              <a:buChar char=""/>
            </a:pPr>
            <a:r>
              <a:rPr lang="en-US" sz="2400" dirty="0">
                <a:solidFill>
                  <a:schemeClr val="tx1">
                    <a:lumMod val="75000"/>
                    <a:lumOff val="25000"/>
                  </a:schemeClr>
                </a:solidFill>
                <a:latin typeface="+mn-lt"/>
              </a:rPr>
              <a:t>Perform exploratory data analysis (EDA) using SQL and visualization, for presenting these finding to you. </a:t>
            </a:r>
          </a:p>
          <a:p>
            <a:pPr defTabSz="457200">
              <a:buClr>
                <a:schemeClr val="accent1"/>
              </a:buClr>
              <a:buFont typeface="Wingdings 3" charset="2"/>
              <a:buChar char=""/>
            </a:pPr>
            <a:r>
              <a:rPr lang="en-US" sz="2400" dirty="0">
                <a:solidFill>
                  <a:schemeClr val="tx1">
                    <a:lumMod val="75000"/>
                    <a:lumOff val="25000"/>
                  </a:schemeClr>
                </a:solidFill>
                <a:latin typeface="+mn-lt"/>
              </a:rPr>
              <a:t>Perform predictive analysis using regression models, so we can predict future demand based on various weather factors. </a:t>
            </a:r>
          </a:p>
          <a:p>
            <a:pPr defTabSz="457200">
              <a:buClr>
                <a:schemeClr val="accent1"/>
              </a:buClr>
              <a:buFont typeface="Wingdings 3" charset="2"/>
              <a:buChar char=""/>
            </a:pPr>
            <a:r>
              <a:rPr lang="en-US" sz="2400" dirty="0">
                <a:solidFill>
                  <a:schemeClr val="tx1">
                    <a:lumMod val="75000"/>
                    <a:lumOff val="25000"/>
                  </a:schemeClr>
                </a:solidFill>
                <a:latin typeface="+mn-lt"/>
              </a:rPr>
              <a:t>Build a R Shiny dashboard app, so you can visualize future predictions based on upcoming expected weather. </a:t>
            </a:r>
          </a:p>
        </p:txBody>
      </p:sp>
    </p:spTree>
    <p:extLst>
      <p:ext uri="{BB962C8B-B14F-4D97-AF65-F5344CB8AC3E}">
        <p14:creationId xmlns:p14="http://schemas.microsoft.com/office/powerpoint/2010/main" val="155343272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alpha val="50000"/>
          </a:schemeClr>
        </a:solidFill>
        <a:effectLst/>
      </p:bgPr>
    </p:bg>
    <p:spTree>
      <p:nvGrpSpPr>
        <p:cNvPr id="1" name=""/>
        <p:cNvGrpSpPr/>
        <p:nvPr/>
      </p:nvGrpSpPr>
      <p:grpSpPr>
        <a:xfrm>
          <a:off x="0" y="0"/>
          <a:ext cx="0" cy="0"/>
          <a:chOff x="0" y="0"/>
          <a:chExt cx="0" cy="0"/>
        </a:xfrm>
      </p:grpSpPr>
      <p:grpSp>
        <p:nvGrpSpPr>
          <p:cNvPr id="86" name="Group 10">
            <a:extLst>
              <a:ext uri="{FF2B5EF4-FFF2-40B4-BE49-F238E27FC236}">
                <a16:creationId xmlns:a16="http://schemas.microsoft.com/office/drawing/2014/main" id="{F27737A0-D7E0-4415-8E90-FD4F69E76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2" name="Freeform 11">
              <a:extLst>
                <a:ext uri="{FF2B5EF4-FFF2-40B4-BE49-F238E27FC236}">
                  <a16:creationId xmlns:a16="http://schemas.microsoft.com/office/drawing/2014/main" id="{506CE375-B39D-4C51-A858-F4A383311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3" name="Freeform 12">
              <a:extLst>
                <a:ext uri="{FF2B5EF4-FFF2-40B4-BE49-F238E27FC236}">
                  <a16:creationId xmlns:a16="http://schemas.microsoft.com/office/drawing/2014/main" id="{64EA8B46-395C-41F6-BE09-548B108098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4" name="Freeform 13">
              <a:extLst>
                <a:ext uri="{FF2B5EF4-FFF2-40B4-BE49-F238E27FC236}">
                  <a16:creationId xmlns:a16="http://schemas.microsoft.com/office/drawing/2014/main" id="{BC7EDC6D-8B00-48D9-B8FD-9B5285FBCE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5" name="Freeform 14">
              <a:extLst>
                <a:ext uri="{FF2B5EF4-FFF2-40B4-BE49-F238E27FC236}">
                  <a16:creationId xmlns:a16="http://schemas.microsoft.com/office/drawing/2014/main" id="{DE4BD3C3-5C1B-4305-BFA1-9054820BDD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6" name="Freeform 15">
              <a:extLst>
                <a:ext uri="{FF2B5EF4-FFF2-40B4-BE49-F238E27FC236}">
                  <a16:creationId xmlns:a16="http://schemas.microsoft.com/office/drawing/2014/main" id="{4635ED79-E821-4CFD-9F97-D6137E5DCA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7" name="Freeform 16">
              <a:extLst>
                <a:ext uri="{FF2B5EF4-FFF2-40B4-BE49-F238E27FC236}">
                  <a16:creationId xmlns:a16="http://schemas.microsoft.com/office/drawing/2014/main" id="{92FD5F9A-0D1B-4304-AC95-EA6A4E70E4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8" name="Freeform 17">
              <a:extLst>
                <a:ext uri="{FF2B5EF4-FFF2-40B4-BE49-F238E27FC236}">
                  <a16:creationId xmlns:a16="http://schemas.microsoft.com/office/drawing/2014/main" id="{E9BB96F9-6F99-413C-909E-6FCF017C1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9" name="Freeform 18">
              <a:extLst>
                <a:ext uri="{FF2B5EF4-FFF2-40B4-BE49-F238E27FC236}">
                  <a16:creationId xmlns:a16="http://schemas.microsoft.com/office/drawing/2014/main" id="{1CCAEE3F-DFD6-4F56-91DF-94C715261B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20" name="Freeform 19">
              <a:extLst>
                <a:ext uri="{FF2B5EF4-FFF2-40B4-BE49-F238E27FC236}">
                  <a16:creationId xmlns:a16="http://schemas.microsoft.com/office/drawing/2014/main" id="{A9965128-6557-433B-B75B-BDF307311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21" name="Freeform 20">
              <a:extLst>
                <a:ext uri="{FF2B5EF4-FFF2-40B4-BE49-F238E27FC236}">
                  <a16:creationId xmlns:a16="http://schemas.microsoft.com/office/drawing/2014/main" id="{6ACA7D22-11B5-4768-B195-51BF6E7C16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22" name="Freeform 21">
              <a:extLst>
                <a:ext uri="{FF2B5EF4-FFF2-40B4-BE49-F238E27FC236}">
                  <a16:creationId xmlns:a16="http://schemas.microsoft.com/office/drawing/2014/main" id="{A10AD997-8BE7-4F95-8B7C-4E59DA1AC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3" name="Freeform 22">
              <a:extLst>
                <a:ext uri="{FF2B5EF4-FFF2-40B4-BE49-F238E27FC236}">
                  <a16:creationId xmlns:a16="http://schemas.microsoft.com/office/drawing/2014/main" id="{DE270B5A-1647-4C9C-BA5F-6BC559F869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7" name="Group 24">
            <a:extLst>
              <a:ext uri="{FF2B5EF4-FFF2-40B4-BE49-F238E27FC236}">
                <a16:creationId xmlns:a16="http://schemas.microsoft.com/office/drawing/2014/main" id="{57D8AB18-1DD7-4D60-B9FA-190B47BB267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157"/>
            <a:ext cx="2356675" cy="6853096"/>
            <a:chOff x="6627813" y="195610"/>
            <a:chExt cx="1952625" cy="5678141"/>
          </a:xfrm>
        </p:grpSpPr>
        <p:sp>
          <p:nvSpPr>
            <p:cNvPr id="26" name="Freeform 27">
              <a:extLst>
                <a:ext uri="{FF2B5EF4-FFF2-40B4-BE49-F238E27FC236}">
                  <a16:creationId xmlns:a16="http://schemas.microsoft.com/office/drawing/2014/main" id="{AE3C8994-22F6-4B7D-B50B-80ECD1E2AF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7" name="Freeform 28">
              <a:extLst>
                <a:ext uri="{FF2B5EF4-FFF2-40B4-BE49-F238E27FC236}">
                  <a16:creationId xmlns:a16="http://schemas.microsoft.com/office/drawing/2014/main" id="{DDCDE2FF-5BFC-4807-AB1E-D6928F8F4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8" name="Freeform 29">
              <a:extLst>
                <a:ext uri="{FF2B5EF4-FFF2-40B4-BE49-F238E27FC236}">
                  <a16:creationId xmlns:a16="http://schemas.microsoft.com/office/drawing/2014/main" id="{63EF93F1-6EAF-4409-A623-76533740E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9" name="Freeform 30">
              <a:extLst>
                <a:ext uri="{FF2B5EF4-FFF2-40B4-BE49-F238E27FC236}">
                  <a16:creationId xmlns:a16="http://schemas.microsoft.com/office/drawing/2014/main" id="{ED3B5256-3F5C-4FDE-8A9A-5A124E92BA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30" name="Freeform 31">
              <a:extLst>
                <a:ext uri="{FF2B5EF4-FFF2-40B4-BE49-F238E27FC236}">
                  <a16:creationId xmlns:a16="http://schemas.microsoft.com/office/drawing/2014/main" id="{ED5D4282-BFB9-4BFC-A20D-18E1C4EEA6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31" name="Freeform 32">
              <a:extLst>
                <a:ext uri="{FF2B5EF4-FFF2-40B4-BE49-F238E27FC236}">
                  <a16:creationId xmlns:a16="http://schemas.microsoft.com/office/drawing/2014/main" id="{3E6394EB-0752-433A-BA70-AF42B45F17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32" name="Freeform 33">
              <a:extLst>
                <a:ext uri="{FF2B5EF4-FFF2-40B4-BE49-F238E27FC236}">
                  <a16:creationId xmlns:a16="http://schemas.microsoft.com/office/drawing/2014/main" id="{DF27BE5F-DA8D-4260-9D0D-69E9CE146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3" name="Freeform 34">
              <a:extLst>
                <a:ext uri="{FF2B5EF4-FFF2-40B4-BE49-F238E27FC236}">
                  <a16:creationId xmlns:a16="http://schemas.microsoft.com/office/drawing/2014/main" id="{9A6E5CBE-AE54-40B7-9A00-E3975FEAC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4" name="Freeform 35">
              <a:extLst>
                <a:ext uri="{FF2B5EF4-FFF2-40B4-BE49-F238E27FC236}">
                  <a16:creationId xmlns:a16="http://schemas.microsoft.com/office/drawing/2014/main" id="{6C307890-5461-4D51-ADA6-A3DA6D35B8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5" name="Freeform 36">
              <a:extLst>
                <a:ext uri="{FF2B5EF4-FFF2-40B4-BE49-F238E27FC236}">
                  <a16:creationId xmlns:a16="http://schemas.microsoft.com/office/drawing/2014/main" id="{3F9B7E4B-6412-4B97-AD48-30B1F61F3B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6" name="Freeform 37">
              <a:extLst>
                <a:ext uri="{FF2B5EF4-FFF2-40B4-BE49-F238E27FC236}">
                  <a16:creationId xmlns:a16="http://schemas.microsoft.com/office/drawing/2014/main" id="{D345D359-869B-4305-B7D7-0B5C4FDEC1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7" name="Freeform 38">
              <a:extLst>
                <a:ext uri="{FF2B5EF4-FFF2-40B4-BE49-F238E27FC236}">
                  <a16:creationId xmlns:a16="http://schemas.microsoft.com/office/drawing/2014/main" id="{2F688B27-AEB8-45BD-9597-78A97EE0DD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88" name="Rectangle 38">
            <a:extLst>
              <a:ext uri="{FF2B5EF4-FFF2-40B4-BE49-F238E27FC236}">
                <a16:creationId xmlns:a16="http://schemas.microsoft.com/office/drawing/2014/main" id="{4EB21FA6-8B6A-4699-8408-91E699800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9" name="Freeform 6">
            <a:extLst>
              <a:ext uri="{FF2B5EF4-FFF2-40B4-BE49-F238E27FC236}">
                <a16:creationId xmlns:a16="http://schemas.microsoft.com/office/drawing/2014/main" id="{BA1AABB7-0FD0-4445-8B8B-7A0C680C5C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90" name="Rectangle 42">
            <a:extLst>
              <a:ext uri="{FF2B5EF4-FFF2-40B4-BE49-F238E27FC236}">
                <a16:creationId xmlns:a16="http://schemas.microsoft.com/office/drawing/2014/main" id="{1FF9CEF5-A50D-4B8B-9852-D76F703786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Front view of winding road in desert">
            <a:extLst>
              <a:ext uri="{FF2B5EF4-FFF2-40B4-BE49-F238E27FC236}">
                <a16:creationId xmlns:a16="http://schemas.microsoft.com/office/drawing/2014/main" id="{787F0EFC-D4F9-6ABF-A635-BCA933F392FC}"/>
              </a:ext>
            </a:extLst>
          </p:cNvPr>
          <p:cNvPicPr>
            <a:picLocks noChangeAspect="1"/>
          </p:cNvPicPr>
          <p:nvPr/>
        </p:nvPicPr>
        <p:blipFill rotWithShape="1">
          <a:blip r:embed="rId2">
            <a:alphaModFix amt="35000"/>
          </a:blip>
          <a:srcRect t="11067"/>
          <a:stretch/>
        </p:blipFill>
        <p:spPr>
          <a:xfrm>
            <a:off x="20" y="10"/>
            <a:ext cx="12191980" cy="6857990"/>
          </a:xfrm>
          <a:prstGeom prst="rect">
            <a:avLst/>
          </a:prstGeom>
        </p:spPr>
      </p:pic>
      <p:sp>
        <p:nvSpPr>
          <p:cNvPr id="4" name="Title 3">
            <a:extLst>
              <a:ext uri="{FF2B5EF4-FFF2-40B4-BE49-F238E27FC236}">
                <a16:creationId xmlns:a16="http://schemas.microsoft.com/office/drawing/2014/main" id="{10918F41-388B-9F49-B083-9363E48C4D6D}"/>
              </a:ext>
            </a:extLst>
          </p:cNvPr>
          <p:cNvSpPr>
            <a:spLocks noGrp="1"/>
          </p:cNvSpPr>
          <p:nvPr>
            <p:ph type="title"/>
          </p:nvPr>
        </p:nvSpPr>
        <p:spPr>
          <a:xfrm>
            <a:off x="2589213" y="2514600"/>
            <a:ext cx="8915399" cy="2262781"/>
          </a:xfrm>
        </p:spPr>
        <p:txBody>
          <a:bodyPr vert="horz" lIns="91440" tIns="45720" rIns="91440" bIns="45720" rtlCol="0" anchor="b">
            <a:normAutofit/>
          </a:bodyPr>
          <a:lstStyle/>
          <a:p>
            <a:r>
              <a:rPr lang="en-US" sz="5400" dirty="0">
                <a:solidFill>
                  <a:schemeClr val="tx1"/>
                </a:solidFill>
              </a:rPr>
              <a:t>Methodology</a:t>
            </a:r>
          </a:p>
        </p:txBody>
      </p:sp>
      <p:sp>
        <p:nvSpPr>
          <p:cNvPr id="5" name="Text Placeholder 4">
            <a:extLst>
              <a:ext uri="{FF2B5EF4-FFF2-40B4-BE49-F238E27FC236}">
                <a16:creationId xmlns:a16="http://schemas.microsoft.com/office/drawing/2014/main" id="{1FACB35F-F761-AD43-A90D-CCA232A9EE9C}"/>
              </a:ext>
            </a:extLst>
          </p:cNvPr>
          <p:cNvSpPr>
            <a:spLocks noGrp="1"/>
          </p:cNvSpPr>
          <p:nvPr>
            <p:ph type="body" idx="1"/>
          </p:nvPr>
        </p:nvSpPr>
        <p:spPr>
          <a:xfrm>
            <a:off x="2589213" y="4777379"/>
            <a:ext cx="9081236" cy="1126283"/>
          </a:xfrm>
        </p:spPr>
        <p:txBody>
          <a:bodyPr vert="horz" lIns="91440" tIns="45720" rIns="91440" bIns="45720" rtlCol="0" anchor="t">
            <a:normAutofit/>
          </a:bodyPr>
          <a:lstStyle/>
          <a:p>
            <a:r>
              <a:rPr lang="en-US" sz="1800" dirty="0"/>
              <a:t>The ethical collection, and cleaning of relevant data. Drawing real conclusions that have an impact on expected weather trends, and demand predictions. </a:t>
            </a:r>
          </a:p>
        </p:txBody>
      </p:sp>
      <p:sp>
        <p:nvSpPr>
          <p:cNvPr id="45" name="Rectangle 44">
            <a:extLst>
              <a:ext uri="{FF2B5EF4-FFF2-40B4-BE49-F238E27FC236}">
                <a16:creationId xmlns:a16="http://schemas.microsoft.com/office/drawing/2014/main" id="{30684D86-C9D1-40C3-A9B6-EC935C7312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rgbClr val="5E3957"/>
          </a:solidFill>
          <a:ln>
            <a:noFill/>
          </a:ln>
          <a:effectLst/>
        </p:spPr>
        <p:style>
          <a:lnRef idx="1">
            <a:schemeClr val="accent1"/>
          </a:lnRef>
          <a:fillRef idx="3">
            <a:schemeClr val="accent1"/>
          </a:fillRef>
          <a:effectRef idx="2">
            <a:schemeClr val="accent1"/>
          </a:effectRef>
          <a:fontRef idx="minor">
            <a:schemeClr val="lt1"/>
          </a:fontRef>
        </p:style>
      </p:sp>
      <p:sp>
        <p:nvSpPr>
          <p:cNvPr id="47" name="Freeform 33">
            <a:extLst>
              <a:ext uri="{FF2B5EF4-FFF2-40B4-BE49-F238E27FC236}">
                <a16:creationId xmlns:a16="http://schemas.microsoft.com/office/drawing/2014/main" id="{1EDF7896-F56A-49DA-90F3-F5CE8B98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531812" y="4529540"/>
            <a:ext cx="779767" cy="365125"/>
          </a:xfrm>
        </p:spPr>
        <p:txBody>
          <a:bodyPr vert="horz" lIns="91440" tIns="45720" rIns="91440" bIns="45720" rtlCol="0" anchor="ctr">
            <a:normAutofit/>
          </a:bodyPr>
          <a:lstStyle/>
          <a:p>
            <a:pPr defTabSz="914400">
              <a:lnSpc>
                <a:spcPct val="90000"/>
              </a:lnSpc>
              <a:spcAft>
                <a:spcPts val="600"/>
              </a:spcAft>
            </a:pPr>
            <a:fld id="{5075537C-CA84-1446-933C-8E9D027F9201}" type="slidenum">
              <a:rPr lang="en-US" sz="1900" smtClean="0"/>
              <a:pPr defTabSz="914400">
                <a:lnSpc>
                  <a:spcPct val="90000"/>
                </a:lnSpc>
                <a:spcAft>
                  <a:spcPts val="600"/>
                </a:spcAft>
              </a:pPr>
              <a:t>6</a:t>
            </a:fld>
            <a:endParaRPr lang="en-US" sz="1900" dirty="0"/>
          </a:p>
        </p:txBody>
      </p:sp>
    </p:spTree>
    <p:extLst>
      <p:ext uri="{BB962C8B-B14F-4D97-AF65-F5344CB8AC3E}">
        <p14:creationId xmlns:p14="http://schemas.microsoft.com/office/powerpoint/2010/main" val="309319888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4">
            <a:extLst>
              <a:ext uri="{FF2B5EF4-FFF2-40B4-BE49-F238E27FC236}">
                <a16:creationId xmlns:a16="http://schemas.microsoft.com/office/drawing/2014/main" id="{35879851-1A1D-4246-AAA1-C484E8583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5F66AA8-EBEF-5C40-A8EA-9C70243211B5}"/>
              </a:ext>
            </a:extLst>
          </p:cNvPr>
          <p:cNvSpPr>
            <a:spLocks noGrp="1"/>
          </p:cNvSpPr>
          <p:nvPr>
            <p:ph type="title"/>
          </p:nvPr>
        </p:nvSpPr>
        <p:spPr>
          <a:xfrm>
            <a:off x="1935513" y="624110"/>
            <a:ext cx="8911687" cy="1280890"/>
          </a:xfrm>
        </p:spPr>
        <p:txBody>
          <a:bodyPr>
            <a:normAutofit/>
          </a:bodyPr>
          <a:lstStyle/>
          <a:p>
            <a:r>
              <a:rPr lang="en-US" dirty="0">
                <a:solidFill>
                  <a:schemeClr val="tx1"/>
                </a:solidFill>
              </a:rPr>
              <a:t>Data collection</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531812" y="787782"/>
            <a:ext cx="779767" cy="365125"/>
          </a:xfrm>
        </p:spPr>
        <p:txBody>
          <a:bodyPr>
            <a:normAutofit/>
          </a:bodyPr>
          <a:lstStyle/>
          <a:p>
            <a:pPr>
              <a:lnSpc>
                <a:spcPct val="90000"/>
              </a:lnSpc>
              <a:spcAft>
                <a:spcPts val="600"/>
              </a:spcAft>
            </a:pPr>
            <a:fld id="{5075537C-CA84-1446-933C-8E9D027F9201}" type="slidenum">
              <a:rPr lang="en-US" sz="1900" smtClean="0"/>
              <a:pPr>
                <a:lnSpc>
                  <a:spcPct val="90000"/>
                </a:lnSpc>
                <a:spcAft>
                  <a:spcPts val="600"/>
                </a:spcAft>
              </a:pPr>
              <a:t>7</a:t>
            </a:fld>
            <a:endParaRPr lang="en-US" sz="190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1"/>
          </p:nvPr>
        </p:nvSpPr>
        <p:spPr>
          <a:xfrm>
            <a:off x="1103125" y="1540188"/>
            <a:ext cx="4164200" cy="4693701"/>
          </a:xfrm>
        </p:spPr>
        <p:txBody>
          <a:bodyPr>
            <a:normAutofit fontScale="92500" lnSpcReduction="10000"/>
          </a:bodyPr>
          <a:lstStyle/>
          <a:p>
            <a:pPr marL="0" indent="0">
              <a:buClr>
                <a:srgbClr val="C6984D"/>
              </a:buClr>
              <a:buNone/>
            </a:pPr>
            <a:r>
              <a:rPr lang="en-US" sz="2800" dirty="0"/>
              <a:t>In order to maintain reliability data has to be collected from relevant and trusted sources. For our analysis we decided to use: </a:t>
            </a:r>
          </a:p>
          <a:p>
            <a:pPr>
              <a:buClr>
                <a:srgbClr val="C6984D"/>
              </a:buClr>
            </a:pPr>
            <a:endParaRPr lang="en-US" dirty="0"/>
          </a:p>
          <a:p>
            <a:pPr>
              <a:buClr>
                <a:schemeClr val="accent2">
                  <a:lumMod val="60000"/>
                  <a:lumOff val="40000"/>
                </a:schemeClr>
              </a:buClr>
            </a:pPr>
            <a:r>
              <a:rPr lang="en-US" dirty="0"/>
              <a:t>Wikipedia, for historical bike-sharing system data.</a:t>
            </a:r>
          </a:p>
          <a:p>
            <a:pPr>
              <a:buClr>
                <a:schemeClr val="accent2">
                  <a:lumMod val="60000"/>
                  <a:lumOff val="40000"/>
                </a:schemeClr>
              </a:buClr>
            </a:pPr>
            <a:r>
              <a:rPr lang="en-US" dirty="0"/>
              <a:t>Open Weather, for collecting current and historical weather information to cross compare against historical bike-sharing data. </a:t>
            </a:r>
          </a:p>
          <a:p>
            <a:pPr marL="0" indent="0">
              <a:buClr>
                <a:srgbClr val="C6984D"/>
              </a:buClr>
              <a:buNone/>
            </a:pPr>
            <a:endParaRPr lang="en-US" dirty="0"/>
          </a:p>
          <a:p>
            <a:pPr marL="0" indent="0">
              <a:buClr>
                <a:srgbClr val="C6984D"/>
              </a:buClr>
              <a:buNone/>
            </a:pPr>
            <a:endParaRPr lang="en-US" dirty="0"/>
          </a:p>
        </p:txBody>
      </p:sp>
      <p:graphicFrame>
        <p:nvGraphicFramePr>
          <p:cNvPr id="17" name="Diagram 16">
            <a:extLst>
              <a:ext uri="{FF2B5EF4-FFF2-40B4-BE49-F238E27FC236}">
                <a16:creationId xmlns:a16="http://schemas.microsoft.com/office/drawing/2014/main" id="{284C7057-7F07-1FB0-0B38-7D44AC95D171}"/>
              </a:ext>
            </a:extLst>
          </p:cNvPr>
          <p:cNvGraphicFramePr/>
          <p:nvPr>
            <p:extLst>
              <p:ext uri="{D42A27DB-BD31-4B8C-83A1-F6EECF244321}">
                <p14:modId xmlns:p14="http://schemas.microsoft.com/office/powerpoint/2010/main" val="1591649083"/>
              </p:ext>
            </p:extLst>
          </p:nvPr>
        </p:nvGraphicFramePr>
        <p:xfrm>
          <a:off x="5675208" y="624110"/>
          <a:ext cx="6100084" cy="58292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8866583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879851-1A1D-4246-AAA1-C484E8583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5F66AA8-EBEF-5C40-A8EA-9C70243211B5}"/>
              </a:ext>
            </a:extLst>
          </p:cNvPr>
          <p:cNvSpPr>
            <a:spLocks noGrp="1"/>
          </p:cNvSpPr>
          <p:nvPr>
            <p:ph type="title"/>
          </p:nvPr>
        </p:nvSpPr>
        <p:spPr>
          <a:xfrm>
            <a:off x="1935513" y="624110"/>
            <a:ext cx="8911687" cy="1280890"/>
          </a:xfrm>
        </p:spPr>
        <p:txBody>
          <a:bodyPr>
            <a:normAutofit/>
          </a:bodyPr>
          <a:lstStyle/>
          <a:p>
            <a:r>
              <a:rPr lang="en-US" dirty="0">
                <a:solidFill>
                  <a:schemeClr val="tx1"/>
                </a:solidFill>
              </a:rPr>
              <a:t>Data wrangling</a:t>
            </a:r>
          </a:p>
        </p:txBody>
      </p:sp>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531812" y="787782"/>
            <a:ext cx="779767" cy="365125"/>
          </a:xfrm>
        </p:spPr>
        <p:txBody>
          <a:bodyPr>
            <a:normAutofit/>
          </a:bodyPr>
          <a:lstStyle/>
          <a:p>
            <a:pPr>
              <a:lnSpc>
                <a:spcPct val="90000"/>
              </a:lnSpc>
              <a:spcAft>
                <a:spcPts val="600"/>
              </a:spcAft>
            </a:pPr>
            <a:fld id="{5075537C-CA84-1446-933C-8E9D027F9201}" type="slidenum">
              <a:rPr lang="en-US" sz="1900" smtClean="0"/>
              <a:pPr>
                <a:lnSpc>
                  <a:spcPct val="90000"/>
                </a:lnSpc>
                <a:spcAft>
                  <a:spcPts val="600"/>
                </a:spcAft>
              </a:pPr>
              <a:t>8</a:t>
            </a:fld>
            <a:endParaRPr lang="en-US" sz="190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1"/>
          </p:nvPr>
        </p:nvSpPr>
        <p:spPr>
          <a:xfrm>
            <a:off x="1935513" y="1433512"/>
            <a:ext cx="8915400" cy="4800377"/>
          </a:xfrm>
        </p:spPr>
        <p:txBody>
          <a:bodyPr>
            <a:normAutofit fontScale="85000" lnSpcReduction="10000"/>
          </a:bodyPr>
          <a:lstStyle/>
          <a:p>
            <a:pPr marL="0" indent="0">
              <a:buNone/>
            </a:pPr>
            <a:r>
              <a:rPr lang="en-US" sz="2400" dirty="0"/>
              <a:t>Once we have collected the necessary information, the next step is to polish the data so its easy to use. We also remove factors from the data that won't serve any importance to answering our question. </a:t>
            </a:r>
          </a:p>
          <a:p>
            <a:pPr>
              <a:buClr>
                <a:schemeClr val="accent2">
                  <a:lumMod val="60000"/>
                  <a:lumOff val="40000"/>
                </a:schemeClr>
              </a:buClr>
            </a:pPr>
            <a:r>
              <a:rPr lang="en-US" sz="2400" dirty="0"/>
              <a:t>Since we would like to compare the how the weather will impact demand for bike-sharing, this means removing unnecessary information from our data set. </a:t>
            </a:r>
          </a:p>
          <a:p>
            <a:pPr>
              <a:buClr>
                <a:schemeClr val="accent2">
                  <a:lumMod val="60000"/>
                  <a:lumOff val="40000"/>
                </a:schemeClr>
              </a:buClr>
            </a:pPr>
            <a:r>
              <a:rPr lang="en-US" sz="2400" dirty="0"/>
              <a:t>We need to ensure we have, bike-sharing history for select cities, as well as historical weather information for the same time period.</a:t>
            </a:r>
          </a:p>
          <a:p>
            <a:pPr>
              <a:buClr>
                <a:schemeClr val="accent2">
                  <a:lumMod val="60000"/>
                  <a:lumOff val="40000"/>
                </a:schemeClr>
              </a:buClr>
            </a:pPr>
            <a:r>
              <a:rPr lang="en-US" sz="2400" dirty="0"/>
              <a:t>Some of the data points that we do require for our analysis have missing values, so we removed those rows, and filled in values for respective rows to ensure we can use our data to its fullest potential.</a:t>
            </a:r>
          </a:p>
          <a:p>
            <a:pPr>
              <a:buClr>
                <a:schemeClr val="accent2">
                  <a:lumMod val="60000"/>
                  <a:lumOff val="40000"/>
                </a:schemeClr>
              </a:buClr>
            </a:pPr>
            <a:r>
              <a:rPr lang="en-US" sz="2400" dirty="0"/>
              <a:t>This step also required normalizing the data, so the all the variables have a relevant impact on our data analysis.</a:t>
            </a:r>
          </a:p>
        </p:txBody>
      </p:sp>
    </p:spTree>
    <p:extLst>
      <p:ext uri="{BB962C8B-B14F-4D97-AF65-F5344CB8AC3E}">
        <p14:creationId xmlns:p14="http://schemas.microsoft.com/office/powerpoint/2010/main" val="2987552906"/>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20000"/>
              </a:schemeClr>
            </a:gs>
            <a:gs pos="100000">
              <a:schemeClr val="bg2">
                <a:shade val="98000"/>
                <a:satMod val="120000"/>
                <a:lumMod val="98000"/>
              </a:schemeClr>
            </a:gs>
          </a:gsLst>
          <a:lin ang="5400000" scaled="0"/>
        </a:gradFill>
        <a:effectLst/>
      </p:bgPr>
    </p:bg>
    <p:spTree>
      <p:nvGrpSpPr>
        <p:cNvPr id="1" name=""/>
        <p:cNvGrpSpPr/>
        <p:nvPr/>
      </p:nvGrpSpPr>
      <p:grpSpPr>
        <a:xfrm>
          <a:off x="0" y="0"/>
          <a:ext cx="0" cy="0"/>
          <a:chOff x="0" y="0"/>
          <a:chExt cx="0" cy="0"/>
        </a:xfrm>
      </p:grpSpPr>
      <p:sp useBgFill="1">
        <p:nvSpPr>
          <p:cNvPr id="26" name="Rectangle 10">
            <a:extLst>
              <a:ext uri="{FF2B5EF4-FFF2-40B4-BE49-F238E27FC236}">
                <a16:creationId xmlns:a16="http://schemas.microsoft.com/office/drawing/2014/main" id="{04341DEF-81B7-4EEC-8909-6F2B6087D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nvGrpSpPr>
          <p:cNvPr id="13" name="Group 12">
            <a:extLst>
              <a:ext uri="{FF2B5EF4-FFF2-40B4-BE49-F238E27FC236}">
                <a16:creationId xmlns:a16="http://schemas.microsoft.com/office/drawing/2014/main" id="{9A5AC064-ADE7-4B0C-8245-B2F1EB5B8B3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906785" y="228600"/>
            <a:ext cx="2851523" cy="6638625"/>
            <a:chOff x="2487613" y="285750"/>
            <a:chExt cx="2428875" cy="5654676"/>
          </a:xfrm>
        </p:grpSpPr>
        <p:sp>
          <p:nvSpPr>
            <p:cNvPr id="14" name="Freeform 11">
              <a:extLst>
                <a:ext uri="{FF2B5EF4-FFF2-40B4-BE49-F238E27FC236}">
                  <a16:creationId xmlns:a16="http://schemas.microsoft.com/office/drawing/2014/main" id="{E37B7EBB-C9FD-4E5D-BD7F-BB6092F9A5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5" name="Freeform 12">
              <a:extLst>
                <a:ext uri="{FF2B5EF4-FFF2-40B4-BE49-F238E27FC236}">
                  <a16:creationId xmlns:a16="http://schemas.microsoft.com/office/drawing/2014/main" id="{C8B2AE09-B233-4FDA-B631-5206203CA5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6" name="Freeform 13">
              <a:extLst>
                <a:ext uri="{FF2B5EF4-FFF2-40B4-BE49-F238E27FC236}">
                  <a16:creationId xmlns:a16="http://schemas.microsoft.com/office/drawing/2014/main" id="{88F32931-9845-458F-B8F8-8E78CCEE7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7" name="Freeform 14">
              <a:extLst>
                <a:ext uri="{FF2B5EF4-FFF2-40B4-BE49-F238E27FC236}">
                  <a16:creationId xmlns:a16="http://schemas.microsoft.com/office/drawing/2014/main" id="{148BE82D-39C4-48EF-997D-8BFA63F38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8" name="Freeform 15">
              <a:extLst>
                <a:ext uri="{FF2B5EF4-FFF2-40B4-BE49-F238E27FC236}">
                  <a16:creationId xmlns:a16="http://schemas.microsoft.com/office/drawing/2014/main" id="{852DC9DE-9D71-4A37-B4FA-E422171101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9" name="Freeform 16">
              <a:extLst>
                <a:ext uri="{FF2B5EF4-FFF2-40B4-BE49-F238E27FC236}">
                  <a16:creationId xmlns:a16="http://schemas.microsoft.com/office/drawing/2014/main" id="{F47E097E-D860-4834-88D3-8BC8D65074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20" name="Freeform 17">
              <a:extLst>
                <a:ext uri="{FF2B5EF4-FFF2-40B4-BE49-F238E27FC236}">
                  <a16:creationId xmlns:a16="http://schemas.microsoft.com/office/drawing/2014/main" id="{16A387B9-DEF4-466D-9126-83B19CE7B7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21" name="Freeform 18">
              <a:extLst>
                <a:ext uri="{FF2B5EF4-FFF2-40B4-BE49-F238E27FC236}">
                  <a16:creationId xmlns:a16="http://schemas.microsoft.com/office/drawing/2014/main" id="{154CD8CA-8183-40A6-AEF0-5DBAB801B9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22" name="Freeform 19">
              <a:extLst>
                <a:ext uri="{FF2B5EF4-FFF2-40B4-BE49-F238E27FC236}">
                  <a16:creationId xmlns:a16="http://schemas.microsoft.com/office/drawing/2014/main" id="{5A88D6FA-1489-4872-9E82-BAE278A57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23" name="Freeform 20">
              <a:extLst>
                <a:ext uri="{FF2B5EF4-FFF2-40B4-BE49-F238E27FC236}">
                  <a16:creationId xmlns:a16="http://schemas.microsoft.com/office/drawing/2014/main" id="{67DE90D4-F72A-4FE4-862E-C424D270D0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24" name="Freeform 21">
              <a:extLst>
                <a:ext uri="{FF2B5EF4-FFF2-40B4-BE49-F238E27FC236}">
                  <a16:creationId xmlns:a16="http://schemas.microsoft.com/office/drawing/2014/main" id="{5A3D158C-2B8A-4243-A03E-63081E2048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5" name="Freeform 22">
              <a:extLst>
                <a:ext uri="{FF2B5EF4-FFF2-40B4-BE49-F238E27FC236}">
                  <a16:creationId xmlns:a16="http://schemas.microsoft.com/office/drawing/2014/main" id="{E3129423-824E-4B81-A87E-447D1E3A8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7" name="Group 26">
            <a:extLst>
              <a:ext uri="{FF2B5EF4-FFF2-40B4-BE49-F238E27FC236}">
                <a16:creationId xmlns:a16="http://schemas.microsoft.com/office/drawing/2014/main" id="{A49E48F8-A2B8-4478-8AC8-5E209D09AB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7733" y="-786"/>
            <a:ext cx="2356675" cy="6854040"/>
            <a:chOff x="6627813" y="194833"/>
            <a:chExt cx="1952625" cy="5678918"/>
          </a:xfrm>
        </p:grpSpPr>
        <p:sp>
          <p:nvSpPr>
            <p:cNvPr id="28" name="Freeform 27">
              <a:extLst>
                <a:ext uri="{FF2B5EF4-FFF2-40B4-BE49-F238E27FC236}">
                  <a16:creationId xmlns:a16="http://schemas.microsoft.com/office/drawing/2014/main" id="{0847DF35-E732-4994-9178-C716F67AC6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9" name="Freeform 28">
              <a:extLst>
                <a:ext uri="{FF2B5EF4-FFF2-40B4-BE49-F238E27FC236}">
                  <a16:creationId xmlns:a16="http://schemas.microsoft.com/office/drawing/2014/main" id="{4587982D-A0D3-4EE2-8CEF-37993A51E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30" name="Freeform 29">
              <a:extLst>
                <a:ext uri="{FF2B5EF4-FFF2-40B4-BE49-F238E27FC236}">
                  <a16:creationId xmlns:a16="http://schemas.microsoft.com/office/drawing/2014/main" id="{BB673465-572A-42D0-BD59-7EC8540B5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31" name="Freeform 30">
              <a:extLst>
                <a:ext uri="{FF2B5EF4-FFF2-40B4-BE49-F238E27FC236}">
                  <a16:creationId xmlns:a16="http://schemas.microsoft.com/office/drawing/2014/main" id="{A4FC5299-7FE6-4E03-8940-7DE35873E7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32" name="Freeform 31">
              <a:extLst>
                <a:ext uri="{FF2B5EF4-FFF2-40B4-BE49-F238E27FC236}">
                  <a16:creationId xmlns:a16="http://schemas.microsoft.com/office/drawing/2014/main" id="{86E2AF04-90CB-449E-AB7A-D102359836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33" name="Freeform 32">
              <a:extLst>
                <a:ext uri="{FF2B5EF4-FFF2-40B4-BE49-F238E27FC236}">
                  <a16:creationId xmlns:a16="http://schemas.microsoft.com/office/drawing/2014/main" id="{C11C6385-7122-4AD4-AE84-D76BCB3611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34" name="Freeform 33">
              <a:extLst>
                <a:ext uri="{FF2B5EF4-FFF2-40B4-BE49-F238E27FC236}">
                  <a16:creationId xmlns:a16="http://schemas.microsoft.com/office/drawing/2014/main" id="{D487FA13-07EC-4E0F-B832-08E2BCC2F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5" name="Freeform 34">
              <a:extLst>
                <a:ext uri="{FF2B5EF4-FFF2-40B4-BE49-F238E27FC236}">
                  <a16:creationId xmlns:a16="http://schemas.microsoft.com/office/drawing/2014/main" id="{9F4E74A1-DFE6-4E08-8F2F-B4BBEA92F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6" name="Freeform 35">
              <a:extLst>
                <a:ext uri="{FF2B5EF4-FFF2-40B4-BE49-F238E27FC236}">
                  <a16:creationId xmlns:a16="http://schemas.microsoft.com/office/drawing/2014/main" id="{13CC4D3F-FA7A-4C14-BDC3-BC2BB704DB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7" name="Freeform 36">
              <a:extLst>
                <a:ext uri="{FF2B5EF4-FFF2-40B4-BE49-F238E27FC236}">
                  <a16:creationId xmlns:a16="http://schemas.microsoft.com/office/drawing/2014/main" id="{1B592E45-964E-4F95-9828-EFC8B12D59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8" name="Freeform 37">
              <a:extLst>
                <a:ext uri="{FF2B5EF4-FFF2-40B4-BE49-F238E27FC236}">
                  <a16:creationId xmlns:a16="http://schemas.microsoft.com/office/drawing/2014/main" id="{BCE85C42-D558-4570-A659-2A22AE3F61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9" name="Freeform 38">
              <a:extLst>
                <a:ext uri="{FF2B5EF4-FFF2-40B4-BE49-F238E27FC236}">
                  <a16:creationId xmlns:a16="http://schemas.microsoft.com/office/drawing/2014/main" id="{9EAFB9C6-4F7C-4206-9FAC-19FA84406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2" name="Title 1">
            <a:extLst>
              <a:ext uri="{FF2B5EF4-FFF2-40B4-BE49-F238E27FC236}">
                <a16:creationId xmlns:a16="http://schemas.microsoft.com/office/drawing/2014/main" id="{65F66AA8-EBEF-5C40-A8EA-9C70243211B5}"/>
              </a:ext>
            </a:extLst>
          </p:cNvPr>
          <p:cNvSpPr>
            <a:spLocks noGrp="1"/>
          </p:cNvSpPr>
          <p:nvPr>
            <p:ph type="title"/>
          </p:nvPr>
        </p:nvSpPr>
        <p:spPr>
          <a:xfrm>
            <a:off x="4659520" y="624110"/>
            <a:ext cx="6845092" cy="1280890"/>
          </a:xfrm>
        </p:spPr>
        <p:txBody>
          <a:bodyPr>
            <a:normAutofit/>
          </a:bodyPr>
          <a:lstStyle/>
          <a:p>
            <a:r>
              <a:rPr lang="en-US" dirty="0"/>
              <a:t>EDA with SQL</a:t>
            </a:r>
          </a:p>
        </p:txBody>
      </p:sp>
      <p:sp>
        <p:nvSpPr>
          <p:cNvPr id="41" name="Rectangle 40">
            <a:extLst>
              <a:ext uri="{FF2B5EF4-FFF2-40B4-BE49-F238E27FC236}">
                <a16:creationId xmlns:a16="http://schemas.microsoft.com/office/drawing/2014/main" id="{911A4BE3-B040-48E2-8AC0-783C1FA59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1632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43" name="Freeform 11">
            <a:extLst>
              <a:ext uri="{FF2B5EF4-FFF2-40B4-BE49-F238E27FC236}">
                <a16:creationId xmlns:a16="http://schemas.microsoft.com/office/drawing/2014/main" id="{2B22D258-32DB-4A09-A867-02C497F2B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2716320"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pic>
        <p:nvPicPr>
          <p:cNvPr id="6" name="Picture 5" descr="Cable car on a city street">
            <a:extLst>
              <a:ext uri="{FF2B5EF4-FFF2-40B4-BE49-F238E27FC236}">
                <a16:creationId xmlns:a16="http://schemas.microsoft.com/office/drawing/2014/main" id="{25F12276-34F2-1E75-F1FE-DE2089A634E6}"/>
              </a:ext>
            </a:extLst>
          </p:cNvPr>
          <p:cNvPicPr>
            <a:picLocks noChangeAspect="1"/>
          </p:cNvPicPr>
          <p:nvPr/>
        </p:nvPicPr>
        <p:blipFill rotWithShape="1">
          <a:blip r:embed="rId2"/>
          <a:srcRect l="25067" r="25347"/>
          <a:stretch/>
        </p:blipFill>
        <p:spPr>
          <a:xfrm>
            <a:off x="20" y="1730"/>
            <a:ext cx="2716031" cy="6858000"/>
          </a:xfrm>
          <a:prstGeom prst="rect">
            <a:avLst/>
          </a:prstGeom>
        </p:spPr>
      </p:pic>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3252321" y="787782"/>
            <a:ext cx="779767" cy="365125"/>
          </a:xfrm>
        </p:spPr>
        <p:txBody>
          <a:bodyPr>
            <a:normAutofit/>
          </a:bodyPr>
          <a:lstStyle/>
          <a:p>
            <a:pPr>
              <a:lnSpc>
                <a:spcPct val="90000"/>
              </a:lnSpc>
              <a:spcAft>
                <a:spcPts val="600"/>
              </a:spcAft>
            </a:pPr>
            <a:fld id="{5075537C-CA84-1446-933C-8E9D027F9201}" type="slidenum">
              <a:rPr lang="en-US" sz="1900" smtClean="0"/>
              <a:pPr>
                <a:lnSpc>
                  <a:spcPct val="90000"/>
                </a:lnSpc>
                <a:spcAft>
                  <a:spcPts val="600"/>
                </a:spcAft>
              </a:pPr>
              <a:t>9</a:t>
            </a:fld>
            <a:endParaRPr lang="en-US" sz="190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1"/>
          </p:nvPr>
        </p:nvSpPr>
        <p:spPr>
          <a:xfrm>
            <a:off x="5211327" y="1385310"/>
            <a:ext cx="6819012" cy="4758315"/>
          </a:xfrm>
        </p:spPr>
        <p:txBody>
          <a:bodyPr>
            <a:normAutofit fontScale="92500" lnSpcReduction="20000"/>
          </a:bodyPr>
          <a:lstStyle/>
          <a:p>
            <a:pPr marL="0" indent="0">
              <a:lnSpc>
                <a:spcPct val="90000"/>
              </a:lnSpc>
              <a:buNone/>
            </a:pPr>
            <a:r>
              <a:rPr lang="en-US" dirty="0"/>
              <a:t>After loading the cleaned data into a database, I was able to perform some simple analysis on the data to find some relevant information. This analysis can be summarized as the following: </a:t>
            </a:r>
          </a:p>
          <a:p>
            <a:pPr>
              <a:lnSpc>
                <a:spcPct val="90000"/>
              </a:lnSpc>
              <a:buClr>
                <a:schemeClr val="accent2">
                  <a:lumMod val="60000"/>
                  <a:lumOff val="40000"/>
                </a:schemeClr>
              </a:buClr>
            </a:pPr>
            <a:r>
              <a:rPr lang="en-US" dirty="0"/>
              <a:t>Determining how many recorded observations that I have to work with</a:t>
            </a:r>
          </a:p>
          <a:p>
            <a:pPr>
              <a:lnSpc>
                <a:spcPct val="90000"/>
              </a:lnSpc>
              <a:buClr>
                <a:schemeClr val="accent2">
                  <a:lumMod val="60000"/>
                  <a:lumOff val="40000"/>
                </a:schemeClr>
              </a:buClr>
            </a:pPr>
            <a:r>
              <a:rPr lang="en-US" dirty="0"/>
              <a:t>Determining what seasons are covered in the datasets</a:t>
            </a:r>
          </a:p>
          <a:p>
            <a:pPr>
              <a:lnSpc>
                <a:spcPct val="90000"/>
              </a:lnSpc>
              <a:buClr>
                <a:schemeClr val="accent2">
                  <a:lumMod val="60000"/>
                  <a:lumOff val="40000"/>
                </a:schemeClr>
              </a:buClr>
            </a:pPr>
            <a:r>
              <a:rPr lang="en-US" dirty="0"/>
              <a:t>Figuring out the date range of the data set</a:t>
            </a:r>
          </a:p>
          <a:p>
            <a:pPr>
              <a:lnSpc>
                <a:spcPct val="90000"/>
              </a:lnSpc>
              <a:buClr>
                <a:schemeClr val="accent2">
                  <a:lumMod val="60000"/>
                  <a:lumOff val="40000"/>
                </a:schemeClr>
              </a:buClr>
            </a:pPr>
            <a:r>
              <a:rPr lang="en-US" dirty="0"/>
              <a:t>Finding the hour and date that had the most bike rentals</a:t>
            </a:r>
          </a:p>
          <a:p>
            <a:pPr>
              <a:lnSpc>
                <a:spcPct val="90000"/>
              </a:lnSpc>
              <a:buClr>
                <a:schemeClr val="accent2">
                  <a:lumMod val="60000"/>
                  <a:lumOff val="40000"/>
                </a:schemeClr>
              </a:buClr>
            </a:pPr>
            <a:r>
              <a:rPr lang="en-US" dirty="0"/>
              <a:t>What the average hourly temp, and average number of bike rentals per hour for each season</a:t>
            </a:r>
          </a:p>
          <a:p>
            <a:pPr>
              <a:lnSpc>
                <a:spcPct val="90000"/>
              </a:lnSpc>
              <a:buClr>
                <a:schemeClr val="accent2">
                  <a:lumMod val="60000"/>
                  <a:lumOff val="40000"/>
                </a:schemeClr>
              </a:buClr>
            </a:pPr>
            <a:r>
              <a:rPr lang="en-US" dirty="0"/>
              <a:t>The average, temp, humidity, wind speed, visibility, dew point temp, solar radiation, amount of rain, amount of snow, and the average rented bike per season</a:t>
            </a:r>
          </a:p>
          <a:p>
            <a:pPr>
              <a:lnSpc>
                <a:spcPct val="90000"/>
              </a:lnSpc>
              <a:buClr>
                <a:schemeClr val="accent2">
                  <a:lumMod val="60000"/>
                  <a:lumOff val="40000"/>
                </a:schemeClr>
              </a:buClr>
            </a:pPr>
            <a:r>
              <a:rPr lang="en-US" dirty="0"/>
              <a:t>The total rented bike count and some geographical information about the city of Seoul.</a:t>
            </a:r>
          </a:p>
          <a:p>
            <a:pPr>
              <a:lnSpc>
                <a:spcPct val="90000"/>
              </a:lnSpc>
              <a:buClr>
                <a:schemeClr val="accent2">
                  <a:lumMod val="60000"/>
                  <a:lumOff val="40000"/>
                </a:schemeClr>
              </a:buClr>
            </a:pPr>
            <a:r>
              <a:rPr lang="en-US" dirty="0"/>
              <a:t>Finally finding some comparable cities, that have a similar rented bike count to the one we used for our analysis, in order to make predictions about possible bike rentals based on weather conditions. </a:t>
            </a:r>
          </a:p>
          <a:p>
            <a:pPr>
              <a:lnSpc>
                <a:spcPct val="90000"/>
              </a:lnSpc>
            </a:pPr>
            <a:endParaRPr lang="en-US" dirty="0"/>
          </a:p>
        </p:txBody>
      </p:sp>
    </p:spTree>
    <p:extLst>
      <p:ext uri="{BB962C8B-B14F-4D97-AF65-F5344CB8AC3E}">
        <p14:creationId xmlns:p14="http://schemas.microsoft.com/office/powerpoint/2010/main" val="1578726356"/>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purl.org/dc/terms/"/>
    <ds:schemaRef ds:uri="http://schemas.microsoft.com/office/2006/documentManagement/types"/>
    <ds:schemaRef ds:uri="http://schemas.microsoft.com/office/infopath/2007/PartnerControls"/>
    <ds:schemaRef ds:uri="http://purl.org/dc/elements/1.1/"/>
    <ds:schemaRef ds:uri="http://schemas.openxmlformats.org/package/2006/metadata/core-properties"/>
    <ds:schemaRef ds:uri="http://schemas.microsoft.com/office/2006/metadata/properties"/>
    <ds:schemaRef ds:uri="f80a141d-92ca-4d3d-9308-f7e7b1d44ce8"/>
    <ds:schemaRef ds:uri="155be751-a274-42e8-93fb-f39d3b9bccc8"/>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{55682110-A171-2E40-BC24-41AB20C5710E}tf10001069</Template>
  <TotalTime>1634</TotalTime>
  <Words>1246</Words>
  <Application>Microsoft Macintosh PowerPoint</Application>
  <PresentationFormat>Widescreen</PresentationFormat>
  <Paragraphs>109</Paragraphs>
  <Slides>13</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Century Gothic</vt:lpstr>
      <vt:lpstr>Wingdings 3</vt:lpstr>
      <vt:lpstr>Wisp</vt:lpstr>
      <vt:lpstr>Weather and Bike-Sharing Demand Data Analysis Report</vt:lpstr>
      <vt:lpstr>Outline</vt:lpstr>
      <vt:lpstr>Executive Summary</vt:lpstr>
      <vt:lpstr>Introduction</vt:lpstr>
      <vt:lpstr>Methodology</vt:lpstr>
      <vt:lpstr>Methodology</vt:lpstr>
      <vt:lpstr>Data collection</vt:lpstr>
      <vt:lpstr>Data wrangling</vt:lpstr>
      <vt:lpstr>EDA with SQL</vt:lpstr>
      <vt:lpstr>EDA with data visualization</vt:lpstr>
      <vt:lpstr>Predictive analysis</vt:lpstr>
      <vt:lpstr>Building a R Shiny dashboard</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dontai wilson</cp:lastModifiedBy>
  <cp:revision>131</cp:revision>
  <dcterms:created xsi:type="dcterms:W3CDTF">2021-04-29T18:58:34Z</dcterms:created>
  <dcterms:modified xsi:type="dcterms:W3CDTF">2023-02-24T05:06:47Z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

<file path=docProps/thumbnail.jpeg>
</file>